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03" r:id="rId2"/>
    <p:sldId id="371" r:id="rId3"/>
    <p:sldId id="897" r:id="rId4"/>
    <p:sldId id="918" r:id="rId5"/>
    <p:sldId id="305" r:id="rId6"/>
    <p:sldId id="357" r:id="rId7"/>
    <p:sldId id="367" r:id="rId8"/>
    <p:sldId id="919" r:id="rId9"/>
    <p:sldId id="920" r:id="rId10"/>
    <p:sldId id="931" r:id="rId11"/>
    <p:sldId id="389" r:id="rId12"/>
    <p:sldId id="922" r:id="rId13"/>
    <p:sldId id="921" r:id="rId14"/>
    <p:sldId id="370" r:id="rId15"/>
    <p:sldId id="697" r:id="rId16"/>
    <p:sldId id="673" r:id="rId17"/>
    <p:sldId id="390" r:id="rId18"/>
    <p:sldId id="923" r:id="rId19"/>
    <p:sldId id="933" r:id="rId20"/>
    <p:sldId id="938" r:id="rId21"/>
    <p:sldId id="932" r:id="rId22"/>
    <p:sldId id="924" r:id="rId23"/>
    <p:sldId id="926" r:id="rId24"/>
    <p:sldId id="395" r:id="rId25"/>
    <p:sldId id="930" r:id="rId26"/>
    <p:sldId id="29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osch, Michael Thye" initials="FMT" lastIdx="1" clrIdx="0">
    <p:extLst>
      <p:ext uri="{19B8F6BF-5375-455C-9EA6-DF929625EA0E}">
        <p15:presenceInfo xmlns:p15="http://schemas.microsoft.com/office/powerpoint/2012/main" userId="S-1-5-21-525788414-1921020387-24915789-435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E5F5"/>
    <a:srgbClr val="C3E6F5"/>
    <a:srgbClr val="CAE8F6"/>
    <a:srgbClr val="CDEAF7"/>
    <a:srgbClr val="DBF0F9"/>
    <a:srgbClr val="E5F4FB"/>
    <a:srgbClr val="CCE9F8"/>
    <a:srgbClr val="C7F3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220231-9DBF-4633-8CBA-0EA0D84AEE16}" v="203" dt="2024-10-09T07:23:50.8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51" autoAdjust="0"/>
    <p:restoredTop sz="94650" autoAdjust="0"/>
  </p:normalViewPr>
  <p:slideViewPr>
    <p:cSldViewPr snapToGrid="0">
      <p:cViewPr varScale="1">
        <p:scale>
          <a:sx n="107" d="100"/>
          <a:sy n="107" d="100"/>
        </p:scale>
        <p:origin x="744" y="78"/>
      </p:cViewPr>
      <p:guideLst/>
    </p:cSldViewPr>
  </p:slideViewPr>
  <p:outlineViewPr>
    <p:cViewPr>
      <p:scale>
        <a:sx n="33" d="100"/>
        <a:sy n="33" d="100"/>
      </p:scale>
      <p:origin x="0" y="-8496"/>
    </p:cViewPr>
  </p:outlineViewPr>
  <p:notesTextViewPr>
    <p:cViewPr>
      <p:scale>
        <a:sx n="3" d="2"/>
        <a:sy n="3" d="2"/>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osch, Michael Thye" userId="eb116a80-0527-44db-8aeb-c2215047d67b" providerId="ADAL" clId="{A5C1CC28-261B-4500-A643-0DB84227BAC8}"/>
    <pc:docChg chg="undo redo custSel addSld delSld modSld sldOrd">
      <pc:chgData name="Frosch, Michael Thye" userId="eb116a80-0527-44db-8aeb-c2215047d67b" providerId="ADAL" clId="{A5C1CC28-261B-4500-A643-0DB84227BAC8}" dt="2023-11-11T07:47:22.789" v="2606" actId="478"/>
      <pc:docMkLst>
        <pc:docMk/>
      </pc:docMkLst>
      <pc:sldChg chg="add del">
        <pc:chgData name="Frosch, Michael Thye" userId="eb116a80-0527-44db-8aeb-c2215047d67b" providerId="ADAL" clId="{A5C1CC28-261B-4500-A643-0DB84227BAC8}" dt="2023-11-01T10:27:31.724" v="1844" actId="2696"/>
        <pc:sldMkLst>
          <pc:docMk/>
          <pc:sldMk cId="713868269" sldId="258"/>
        </pc:sldMkLst>
      </pc:sldChg>
      <pc:sldChg chg="add del">
        <pc:chgData name="Frosch, Michael Thye" userId="eb116a80-0527-44db-8aeb-c2215047d67b" providerId="ADAL" clId="{A5C1CC28-261B-4500-A643-0DB84227BAC8}" dt="2023-11-01T10:27:31.724" v="1844" actId="2696"/>
        <pc:sldMkLst>
          <pc:docMk/>
          <pc:sldMk cId="2329955151" sldId="261"/>
        </pc:sldMkLst>
      </pc:sldChg>
      <pc:sldChg chg="add del">
        <pc:chgData name="Frosch, Michael Thye" userId="eb116a80-0527-44db-8aeb-c2215047d67b" providerId="ADAL" clId="{A5C1CC28-261B-4500-A643-0DB84227BAC8}" dt="2023-11-01T10:27:31.724" v="1844" actId="2696"/>
        <pc:sldMkLst>
          <pc:docMk/>
          <pc:sldMk cId="4246451665" sldId="297"/>
        </pc:sldMkLst>
      </pc:sldChg>
      <pc:sldChg chg="modSp mod">
        <pc:chgData name="Frosch, Michael Thye" userId="eb116a80-0527-44db-8aeb-c2215047d67b" providerId="ADAL" clId="{A5C1CC28-261B-4500-A643-0DB84227BAC8}" dt="2023-11-01T08:49:17.402" v="0" actId="20577"/>
        <pc:sldMkLst>
          <pc:docMk/>
          <pc:sldMk cId="2648375056" sldId="303"/>
        </pc:sldMkLst>
        <pc:spChg chg="mod">
          <ac:chgData name="Frosch, Michael Thye" userId="eb116a80-0527-44db-8aeb-c2215047d67b" providerId="ADAL" clId="{A5C1CC28-261B-4500-A643-0DB84227BAC8}" dt="2023-11-01T08:49:17.402" v="0" actId="20577"/>
          <ac:spMkLst>
            <pc:docMk/>
            <pc:sldMk cId="2648375056" sldId="303"/>
            <ac:spMk id="2" creationId="{00000000-0000-0000-0000-000000000000}"/>
          </ac:spMkLst>
        </pc:spChg>
      </pc:sldChg>
      <pc:sldChg chg="delSp modSp mod modAnim">
        <pc:chgData name="Frosch, Michael Thye" userId="eb116a80-0527-44db-8aeb-c2215047d67b" providerId="ADAL" clId="{A5C1CC28-261B-4500-A643-0DB84227BAC8}" dt="2023-11-10T07:11:37.275" v="2534" actId="478"/>
        <pc:sldMkLst>
          <pc:docMk/>
          <pc:sldMk cId="2637219683" sldId="305"/>
        </pc:sldMkLst>
        <pc:spChg chg="mod">
          <ac:chgData name="Frosch, Michael Thye" userId="eb116a80-0527-44db-8aeb-c2215047d67b" providerId="ADAL" clId="{A5C1CC28-261B-4500-A643-0DB84227BAC8}" dt="2023-11-01T08:50:17.721" v="9" actId="27636"/>
          <ac:spMkLst>
            <pc:docMk/>
            <pc:sldMk cId="2637219683" sldId="305"/>
            <ac:spMk id="3" creationId="{00000000-0000-0000-0000-000000000000}"/>
          </ac:spMkLst>
        </pc:spChg>
        <pc:spChg chg="del mod">
          <ac:chgData name="Frosch, Michael Thye" userId="eb116a80-0527-44db-8aeb-c2215047d67b" providerId="ADAL" clId="{A5C1CC28-261B-4500-A643-0DB84227BAC8}" dt="2023-11-10T07:11:37.275" v="2534" actId="478"/>
          <ac:spMkLst>
            <pc:docMk/>
            <pc:sldMk cId="2637219683" sldId="305"/>
            <ac:spMk id="4" creationId="{D03F34BC-DBD4-916F-2F5C-8B9322B92A99}"/>
          </ac:spMkLst>
        </pc:spChg>
      </pc:sldChg>
      <pc:sldChg chg="add del">
        <pc:chgData name="Frosch, Michael Thye" userId="eb116a80-0527-44db-8aeb-c2215047d67b" providerId="ADAL" clId="{A5C1CC28-261B-4500-A643-0DB84227BAC8}" dt="2023-11-01T10:27:31.724" v="1844" actId="2696"/>
        <pc:sldMkLst>
          <pc:docMk/>
          <pc:sldMk cId="1597266450" sldId="319"/>
        </pc:sldMkLst>
      </pc:sldChg>
      <pc:sldChg chg="add del">
        <pc:chgData name="Frosch, Michael Thye" userId="eb116a80-0527-44db-8aeb-c2215047d67b" providerId="ADAL" clId="{A5C1CC28-261B-4500-A643-0DB84227BAC8}" dt="2023-11-01T10:27:31.724" v="1844" actId="2696"/>
        <pc:sldMkLst>
          <pc:docMk/>
          <pc:sldMk cId="2269283093" sldId="323"/>
        </pc:sldMkLst>
      </pc:sldChg>
      <pc:sldChg chg="add del">
        <pc:chgData name="Frosch, Michael Thye" userId="eb116a80-0527-44db-8aeb-c2215047d67b" providerId="ADAL" clId="{A5C1CC28-261B-4500-A643-0DB84227BAC8}" dt="2023-11-01T10:27:31.724" v="1844" actId="2696"/>
        <pc:sldMkLst>
          <pc:docMk/>
          <pc:sldMk cId="3319918485" sldId="336"/>
        </pc:sldMkLst>
      </pc:sldChg>
      <pc:sldChg chg="add del">
        <pc:chgData name="Frosch, Michael Thye" userId="eb116a80-0527-44db-8aeb-c2215047d67b" providerId="ADAL" clId="{A5C1CC28-261B-4500-A643-0DB84227BAC8}" dt="2023-11-01T10:27:31.724" v="1844" actId="2696"/>
        <pc:sldMkLst>
          <pc:docMk/>
          <pc:sldMk cId="1200670731" sldId="341"/>
        </pc:sldMkLst>
      </pc:sldChg>
      <pc:sldChg chg="add del">
        <pc:chgData name="Frosch, Michael Thye" userId="eb116a80-0527-44db-8aeb-c2215047d67b" providerId="ADAL" clId="{A5C1CC28-261B-4500-A643-0DB84227BAC8}" dt="2023-11-01T10:27:31.724" v="1844" actId="2696"/>
        <pc:sldMkLst>
          <pc:docMk/>
          <pc:sldMk cId="2194421107" sldId="342"/>
        </pc:sldMkLst>
      </pc:sldChg>
      <pc:sldChg chg="add del">
        <pc:chgData name="Frosch, Michael Thye" userId="eb116a80-0527-44db-8aeb-c2215047d67b" providerId="ADAL" clId="{A5C1CC28-261B-4500-A643-0DB84227BAC8}" dt="2023-11-01T10:27:31.724" v="1844" actId="2696"/>
        <pc:sldMkLst>
          <pc:docMk/>
          <pc:sldMk cId="1413361323" sldId="343"/>
        </pc:sldMkLst>
      </pc:sldChg>
      <pc:sldChg chg="add del">
        <pc:chgData name="Frosch, Michael Thye" userId="eb116a80-0527-44db-8aeb-c2215047d67b" providerId="ADAL" clId="{A5C1CC28-261B-4500-A643-0DB84227BAC8}" dt="2023-11-01T10:27:31.724" v="1844" actId="2696"/>
        <pc:sldMkLst>
          <pc:docMk/>
          <pc:sldMk cId="3427733211" sldId="344"/>
        </pc:sldMkLst>
      </pc:sldChg>
      <pc:sldChg chg="add del">
        <pc:chgData name="Frosch, Michael Thye" userId="eb116a80-0527-44db-8aeb-c2215047d67b" providerId="ADAL" clId="{A5C1CC28-261B-4500-A643-0DB84227BAC8}" dt="2023-11-01T10:27:31.724" v="1844" actId="2696"/>
        <pc:sldMkLst>
          <pc:docMk/>
          <pc:sldMk cId="2302162757" sldId="345"/>
        </pc:sldMkLst>
      </pc:sldChg>
      <pc:sldChg chg="add del">
        <pc:chgData name="Frosch, Michael Thye" userId="eb116a80-0527-44db-8aeb-c2215047d67b" providerId="ADAL" clId="{A5C1CC28-261B-4500-A643-0DB84227BAC8}" dt="2023-11-01T10:27:31.724" v="1844" actId="2696"/>
        <pc:sldMkLst>
          <pc:docMk/>
          <pc:sldMk cId="1513200031" sldId="346"/>
        </pc:sldMkLst>
      </pc:sldChg>
      <pc:sldChg chg="add del">
        <pc:chgData name="Frosch, Michael Thye" userId="eb116a80-0527-44db-8aeb-c2215047d67b" providerId="ADAL" clId="{A5C1CC28-261B-4500-A643-0DB84227BAC8}" dt="2023-11-01T10:27:31.724" v="1844" actId="2696"/>
        <pc:sldMkLst>
          <pc:docMk/>
          <pc:sldMk cId="1778459894" sldId="347"/>
        </pc:sldMkLst>
      </pc:sldChg>
      <pc:sldChg chg="addSp modSp mod modAnim">
        <pc:chgData name="Frosch, Michael Thye" userId="eb116a80-0527-44db-8aeb-c2215047d67b" providerId="ADAL" clId="{A5C1CC28-261B-4500-A643-0DB84227BAC8}" dt="2023-11-01T09:11:31.824" v="310"/>
        <pc:sldMkLst>
          <pc:docMk/>
          <pc:sldMk cId="3721682231" sldId="349"/>
        </pc:sldMkLst>
        <pc:spChg chg="add mod">
          <ac:chgData name="Frosch, Michael Thye" userId="eb116a80-0527-44db-8aeb-c2215047d67b" providerId="ADAL" clId="{A5C1CC28-261B-4500-A643-0DB84227BAC8}" dt="2023-11-01T09:10:35.292" v="308" actId="14100"/>
          <ac:spMkLst>
            <pc:docMk/>
            <pc:sldMk cId="3721682231" sldId="349"/>
            <ac:spMk id="13" creationId="{6A97047B-E64F-20D2-9B1B-BE15EDB9241C}"/>
          </ac:spMkLst>
        </pc:spChg>
        <pc:spChg chg="mod">
          <ac:chgData name="Frosch, Michael Thye" userId="eb116a80-0527-44db-8aeb-c2215047d67b" providerId="ADAL" clId="{A5C1CC28-261B-4500-A643-0DB84227BAC8}" dt="2023-11-01T09:09:35.420" v="221" actId="14100"/>
          <ac:spMkLst>
            <pc:docMk/>
            <pc:sldMk cId="3721682231" sldId="349"/>
            <ac:spMk id="15" creationId="{A660128F-1AC0-B2D4-44B5-3E6CC40F8071}"/>
          </ac:spMkLst>
        </pc:spChg>
        <pc:spChg chg="mod">
          <ac:chgData name="Frosch, Michael Thye" userId="eb116a80-0527-44db-8aeb-c2215047d67b" providerId="ADAL" clId="{A5C1CC28-261B-4500-A643-0DB84227BAC8}" dt="2023-11-01T09:09:27.315" v="219" actId="1076"/>
          <ac:spMkLst>
            <pc:docMk/>
            <pc:sldMk cId="3721682231" sldId="349"/>
            <ac:spMk id="58" creationId="{00000000-0000-0000-0000-000000000000}"/>
          </ac:spMkLst>
        </pc:spChg>
        <pc:cxnChg chg="add mod">
          <ac:chgData name="Frosch, Michael Thye" userId="eb116a80-0527-44db-8aeb-c2215047d67b" providerId="ADAL" clId="{A5C1CC28-261B-4500-A643-0DB84227BAC8}" dt="2023-11-01T09:09:57.292" v="224" actId="14100"/>
          <ac:cxnSpMkLst>
            <pc:docMk/>
            <pc:sldMk cId="3721682231" sldId="349"/>
            <ac:cxnSpMk id="7" creationId="{5E2739E3-23CE-D162-24A8-DE3C28CC514C}"/>
          </ac:cxnSpMkLst>
        </pc:cxnChg>
        <pc:cxnChg chg="mod">
          <ac:chgData name="Frosch, Michael Thye" userId="eb116a80-0527-44db-8aeb-c2215047d67b" providerId="ADAL" clId="{A5C1CC28-261B-4500-A643-0DB84227BAC8}" dt="2023-11-01T09:09:16.931" v="218" actId="1076"/>
          <ac:cxnSpMkLst>
            <pc:docMk/>
            <pc:sldMk cId="3721682231" sldId="349"/>
            <ac:cxnSpMk id="14" creationId="{2DDB58A3-C084-B13A-9C4B-757B99377B02}"/>
          </ac:cxnSpMkLst>
        </pc:cxnChg>
      </pc:sldChg>
      <pc:sldChg chg="add del">
        <pc:chgData name="Frosch, Michael Thye" userId="eb116a80-0527-44db-8aeb-c2215047d67b" providerId="ADAL" clId="{A5C1CC28-261B-4500-A643-0DB84227BAC8}" dt="2023-11-01T10:27:31.724" v="1844" actId="2696"/>
        <pc:sldMkLst>
          <pc:docMk/>
          <pc:sldMk cId="2808732105" sldId="350"/>
        </pc:sldMkLst>
      </pc:sldChg>
      <pc:sldChg chg="add del">
        <pc:chgData name="Frosch, Michael Thye" userId="eb116a80-0527-44db-8aeb-c2215047d67b" providerId="ADAL" clId="{A5C1CC28-261B-4500-A643-0DB84227BAC8}" dt="2023-11-01T10:27:31.724" v="1844" actId="2696"/>
        <pc:sldMkLst>
          <pc:docMk/>
          <pc:sldMk cId="1740734401" sldId="351"/>
        </pc:sldMkLst>
      </pc:sldChg>
      <pc:sldChg chg="add del">
        <pc:chgData name="Frosch, Michael Thye" userId="eb116a80-0527-44db-8aeb-c2215047d67b" providerId="ADAL" clId="{A5C1CC28-261B-4500-A643-0DB84227BAC8}" dt="2023-11-01T10:27:31.724" v="1844" actId="2696"/>
        <pc:sldMkLst>
          <pc:docMk/>
          <pc:sldMk cId="1136771799" sldId="352"/>
        </pc:sldMkLst>
      </pc:sldChg>
      <pc:sldChg chg="delSp mod ord">
        <pc:chgData name="Frosch, Michael Thye" userId="eb116a80-0527-44db-8aeb-c2215047d67b" providerId="ADAL" clId="{A5C1CC28-261B-4500-A643-0DB84227BAC8}" dt="2023-11-06T10:55:55.773" v="2285"/>
        <pc:sldMkLst>
          <pc:docMk/>
          <pc:sldMk cId="348649586" sldId="357"/>
        </pc:sldMkLst>
        <pc:spChg chg="del">
          <ac:chgData name="Frosch, Michael Thye" userId="eb116a80-0527-44db-8aeb-c2215047d67b" providerId="ADAL" clId="{A5C1CC28-261B-4500-A643-0DB84227BAC8}" dt="2023-11-04T07:54:13.018" v="2016" actId="478"/>
          <ac:spMkLst>
            <pc:docMk/>
            <pc:sldMk cId="348649586" sldId="357"/>
            <ac:spMk id="5" creationId="{00000000-0000-0000-0000-000000000000}"/>
          </ac:spMkLst>
        </pc:spChg>
      </pc:sldChg>
      <pc:sldChg chg="delSp modSp mod">
        <pc:chgData name="Frosch, Michael Thye" userId="eb116a80-0527-44db-8aeb-c2215047d67b" providerId="ADAL" clId="{A5C1CC28-261B-4500-A643-0DB84227BAC8}" dt="2023-11-07T09:36:02.550" v="2522" actId="478"/>
        <pc:sldMkLst>
          <pc:docMk/>
          <pc:sldMk cId="1120932165" sldId="370"/>
        </pc:sldMkLst>
        <pc:spChg chg="mod">
          <ac:chgData name="Frosch, Michael Thye" userId="eb116a80-0527-44db-8aeb-c2215047d67b" providerId="ADAL" clId="{A5C1CC28-261B-4500-A643-0DB84227BAC8}" dt="2023-11-06T11:02:43.805" v="2467" actId="15"/>
          <ac:spMkLst>
            <pc:docMk/>
            <pc:sldMk cId="1120932165" sldId="370"/>
            <ac:spMk id="3" creationId="{00000000-0000-0000-0000-000000000000}"/>
          </ac:spMkLst>
        </pc:spChg>
        <pc:spChg chg="del">
          <ac:chgData name="Frosch, Michael Thye" userId="eb116a80-0527-44db-8aeb-c2215047d67b" providerId="ADAL" clId="{A5C1CC28-261B-4500-A643-0DB84227BAC8}" dt="2023-11-07T09:36:02.550" v="2522" actId="478"/>
          <ac:spMkLst>
            <pc:docMk/>
            <pc:sldMk cId="1120932165" sldId="370"/>
            <ac:spMk id="4" creationId="{23CA8788-6D88-3660-6FEF-B04D52164D7B}"/>
          </ac:spMkLst>
        </pc:spChg>
      </pc:sldChg>
      <pc:sldChg chg="modSp add mod">
        <pc:chgData name="Frosch, Michael Thye" userId="eb116a80-0527-44db-8aeb-c2215047d67b" providerId="ADAL" clId="{A5C1CC28-261B-4500-A643-0DB84227BAC8}" dt="2023-11-01T10:28:48.875" v="2007" actId="27636"/>
        <pc:sldMkLst>
          <pc:docMk/>
          <pc:sldMk cId="1643065760" sldId="371"/>
        </pc:sldMkLst>
        <pc:spChg chg="mod">
          <ac:chgData name="Frosch, Michael Thye" userId="eb116a80-0527-44db-8aeb-c2215047d67b" providerId="ADAL" clId="{A5C1CC28-261B-4500-A643-0DB84227BAC8}" dt="2023-11-01T10:28:48.875" v="2007" actId="27636"/>
          <ac:spMkLst>
            <pc:docMk/>
            <pc:sldMk cId="1643065760" sldId="371"/>
            <ac:spMk id="7" creationId="{8F24C399-D486-1E6C-91AF-5A69D9B1041B}"/>
          </ac:spMkLst>
        </pc:spChg>
      </pc:sldChg>
      <pc:sldChg chg="modSp mod">
        <pc:chgData name="Frosch, Michael Thye" userId="eb116a80-0527-44db-8aeb-c2215047d67b" providerId="ADAL" clId="{A5C1CC28-261B-4500-A643-0DB84227BAC8}" dt="2023-11-04T07:55:56.939" v="2097" actId="20577"/>
        <pc:sldMkLst>
          <pc:docMk/>
          <pc:sldMk cId="3523070688" sldId="389"/>
        </pc:sldMkLst>
        <pc:spChg chg="mod">
          <ac:chgData name="Frosch, Michael Thye" userId="eb116a80-0527-44db-8aeb-c2215047d67b" providerId="ADAL" clId="{A5C1CC28-261B-4500-A643-0DB84227BAC8}" dt="2023-11-04T07:55:56.939" v="2097" actId="20577"/>
          <ac:spMkLst>
            <pc:docMk/>
            <pc:sldMk cId="3523070688" sldId="389"/>
            <ac:spMk id="3" creationId="{00000000-0000-0000-0000-000000000000}"/>
          </ac:spMkLst>
        </pc:spChg>
      </pc:sldChg>
      <pc:sldChg chg="delSp mod">
        <pc:chgData name="Frosch, Michael Thye" userId="eb116a80-0527-44db-8aeb-c2215047d67b" providerId="ADAL" clId="{A5C1CC28-261B-4500-A643-0DB84227BAC8}" dt="2023-11-04T08:05:35.126" v="2100" actId="478"/>
        <pc:sldMkLst>
          <pc:docMk/>
          <pc:sldMk cId="3312192846" sldId="390"/>
        </pc:sldMkLst>
        <pc:spChg chg="del">
          <ac:chgData name="Frosch, Michael Thye" userId="eb116a80-0527-44db-8aeb-c2215047d67b" providerId="ADAL" clId="{A5C1CC28-261B-4500-A643-0DB84227BAC8}" dt="2023-11-04T08:05:35.126" v="2100" actId="478"/>
          <ac:spMkLst>
            <pc:docMk/>
            <pc:sldMk cId="3312192846" sldId="390"/>
            <ac:spMk id="4" creationId="{40AEB7D6-11FB-0BD6-F0A3-D7BB07ECAC5D}"/>
          </ac:spMkLst>
        </pc:spChg>
      </pc:sldChg>
      <pc:sldChg chg="delSp modSp mod delAnim modAnim">
        <pc:chgData name="Frosch, Michael Thye" userId="eb116a80-0527-44db-8aeb-c2215047d67b" providerId="ADAL" clId="{A5C1CC28-261B-4500-A643-0DB84227BAC8}" dt="2023-11-11T07:47:22.789" v="2606" actId="478"/>
        <pc:sldMkLst>
          <pc:docMk/>
          <pc:sldMk cId="867577064" sldId="395"/>
        </pc:sldMkLst>
        <pc:spChg chg="mod">
          <ac:chgData name="Frosch, Michael Thye" userId="eb116a80-0527-44db-8aeb-c2215047d67b" providerId="ADAL" clId="{A5C1CC28-261B-4500-A643-0DB84227BAC8}" dt="2023-11-01T09:52:21.671" v="1415" actId="1076"/>
          <ac:spMkLst>
            <pc:docMk/>
            <pc:sldMk cId="867577064" sldId="395"/>
            <ac:spMk id="2" creationId="{1C61C032-B791-4D94-A6BA-D58F4004ADA1}"/>
          </ac:spMkLst>
        </pc:spChg>
        <pc:spChg chg="mod">
          <ac:chgData name="Frosch, Michael Thye" userId="eb116a80-0527-44db-8aeb-c2215047d67b" providerId="ADAL" clId="{A5C1CC28-261B-4500-A643-0DB84227BAC8}" dt="2023-11-01T09:52:14.085" v="1413" actId="1076"/>
          <ac:spMkLst>
            <pc:docMk/>
            <pc:sldMk cId="867577064" sldId="395"/>
            <ac:spMk id="3" creationId="{D83BDE3A-E7E7-46C4-A5E0-BB30D07458D8}"/>
          </ac:spMkLst>
        </pc:spChg>
        <pc:spChg chg="mod">
          <ac:chgData name="Frosch, Michael Thye" userId="eb116a80-0527-44db-8aeb-c2215047d67b" providerId="ADAL" clId="{A5C1CC28-261B-4500-A643-0DB84227BAC8}" dt="2023-11-01T09:52:44.890" v="1419" actId="33524"/>
          <ac:spMkLst>
            <pc:docMk/>
            <pc:sldMk cId="867577064" sldId="395"/>
            <ac:spMk id="4" creationId="{392116DF-33C5-41F9-A13C-E0FB6EF5ED2C}"/>
          </ac:spMkLst>
        </pc:spChg>
        <pc:spChg chg="del mod">
          <ac:chgData name="Frosch, Michael Thye" userId="eb116a80-0527-44db-8aeb-c2215047d67b" providerId="ADAL" clId="{A5C1CC28-261B-4500-A643-0DB84227BAC8}" dt="2023-11-01T09:52:04.762" v="1411" actId="478"/>
          <ac:spMkLst>
            <pc:docMk/>
            <pc:sldMk cId="867577064" sldId="395"/>
            <ac:spMk id="8" creationId="{8041D02E-DF10-4C89-8067-09C090A6FE42}"/>
          </ac:spMkLst>
        </pc:spChg>
        <pc:spChg chg="del">
          <ac:chgData name="Frosch, Michael Thye" userId="eb116a80-0527-44db-8aeb-c2215047d67b" providerId="ADAL" clId="{A5C1CC28-261B-4500-A643-0DB84227BAC8}" dt="2023-11-11T07:47:22.789" v="2606" actId="478"/>
          <ac:spMkLst>
            <pc:docMk/>
            <pc:sldMk cId="867577064" sldId="395"/>
            <ac:spMk id="10" creationId="{51A11F65-65E4-B0CA-43B4-02F5456BC7C1}"/>
          </ac:spMkLst>
        </pc:spChg>
      </pc:sldChg>
      <pc:sldChg chg="del">
        <pc:chgData name="Frosch, Michael Thye" userId="eb116a80-0527-44db-8aeb-c2215047d67b" providerId="ADAL" clId="{A5C1CC28-261B-4500-A643-0DB84227BAC8}" dt="2023-11-01T09:14:40.215" v="348" actId="47"/>
        <pc:sldMkLst>
          <pc:docMk/>
          <pc:sldMk cId="705864660" sldId="567"/>
        </pc:sldMkLst>
      </pc:sldChg>
      <pc:sldChg chg="addSp delSp modSp mod">
        <pc:chgData name="Frosch, Michael Thye" userId="eb116a80-0527-44db-8aeb-c2215047d67b" providerId="ADAL" clId="{A5C1CC28-261B-4500-A643-0DB84227BAC8}" dt="2023-11-06T11:06:49.713" v="2476" actId="1076"/>
        <pc:sldMkLst>
          <pc:docMk/>
          <pc:sldMk cId="562880515" sldId="673"/>
        </pc:sldMkLst>
        <pc:spChg chg="mod">
          <ac:chgData name="Frosch, Michael Thye" userId="eb116a80-0527-44db-8aeb-c2215047d67b" providerId="ADAL" clId="{A5C1CC28-261B-4500-A643-0DB84227BAC8}" dt="2023-11-06T11:06:40.156" v="2474" actId="27636"/>
          <ac:spMkLst>
            <pc:docMk/>
            <pc:sldMk cId="562880515" sldId="673"/>
            <ac:spMk id="3" creationId="{00000000-0000-0000-0000-000000000000}"/>
          </ac:spMkLst>
        </pc:spChg>
        <pc:spChg chg="del">
          <ac:chgData name="Frosch, Michael Thye" userId="eb116a80-0527-44db-8aeb-c2215047d67b" providerId="ADAL" clId="{A5C1CC28-261B-4500-A643-0DB84227BAC8}" dt="2023-11-04T08:05:24.231" v="2098" actId="478"/>
          <ac:spMkLst>
            <pc:docMk/>
            <pc:sldMk cId="562880515" sldId="673"/>
            <ac:spMk id="4" creationId="{319F5C54-C6F6-FFD6-E1B1-F3B95BA9527B}"/>
          </ac:spMkLst>
        </pc:spChg>
        <pc:picChg chg="add mod">
          <ac:chgData name="Frosch, Michael Thye" userId="eb116a80-0527-44db-8aeb-c2215047d67b" providerId="ADAL" clId="{A5C1CC28-261B-4500-A643-0DB84227BAC8}" dt="2023-11-06T11:06:49.713" v="2476" actId="1076"/>
          <ac:picMkLst>
            <pc:docMk/>
            <pc:sldMk cId="562880515" sldId="673"/>
            <ac:picMk id="4" creationId="{3AFB3F7A-36F0-31A0-9703-95AB940304AE}"/>
          </ac:picMkLst>
        </pc:picChg>
      </pc:sldChg>
      <pc:sldChg chg="delSp modSp del mod">
        <pc:chgData name="Frosch, Michael Thye" userId="eb116a80-0527-44db-8aeb-c2215047d67b" providerId="ADAL" clId="{A5C1CC28-261B-4500-A643-0DB84227BAC8}" dt="2023-11-06T11:06:52.247" v="2477" actId="47"/>
        <pc:sldMkLst>
          <pc:docMk/>
          <pc:sldMk cId="64841788" sldId="696"/>
        </pc:sldMkLst>
        <pc:spChg chg="mod">
          <ac:chgData name="Frosch, Michael Thye" userId="eb116a80-0527-44db-8aeb-c2215047d67b" providerId="ADAL" clId="{A5C1CC28-261B-4500-A643-0DB84227BAC8}" dt="2023-11-05T08:23:37.693" v="2282" actId="255"/>
          <ac:spMkLst>
            <pc:docMk/>
            <pc:sldMk cId="64841788" sldId="696"/>
            <ac:spMk id="3" creationId="{00000000-0000-0000-0000-000000000000}"/>
          </ac:spMkLst>
        </pc:spChg>
        <pc:spChg chg="del">
          <ac:chgData name="Frosch, Michael Thye" userId="eb116a80-0527-44db-8aeb-c2215047d67b" providerId="ADAL" clId="{A5C1CC28-261B-4500-A643-0DB84227BAC8}" dt="2023-11-04T08:05:30.853" v="2099" actId="478"/>
          <ac:spMkLst>
            <pc:docMk/>
            <pc:sldMk cId="64841788" sldId="696"/>
            <ac:spMk id="4" creationId="{D4E7521E-7F2E-33D7-5B23-FE9B7C152363}"/>
          </ac:spMkLst>
        </pc:spChg>
        <pc:picChg chg="mod">
          <ac:chgData name="Frosch, Michael Thye" userId="eb116a80-0527-44db-8aeb-c2215047d67b" providerId="ADAL" clId="{A5C1CC28-261B-4500-A643-0DB84227BAC8}" dt="2023-11-05T08:23:25.914" v="2281" actId="1076"/>
          <ac:picMkLst>
            <pc:docMk/>
            <pc:sldMk cId="64841788" sldId="696"/>
            <ac:picMk id="6" creationId="{2ADC77D3-52A4-ADE2-02E9-87682640A7AF}"/>
          </ac:picMkLst>
        </pc:picChg>
      </pc:sldChg>
      <pc:sldChg chg="modSp mod">
        <pc:chgData name="Frosch, Michael Thye" userId="eb116a80-0527-44db-8aeb-c2215047d67b" providerId="ADAL" clId="{A5C1CC28-261B-4500-A643-0DB84227BAC8}" dt="2023-11-06T12:05:36.632" v="2521" actId="20577"/>
        <pc:sldMkLst>
          <pc:docMk/>
          <pc:sldMk cId="2142690450" sldId="897"/>
        </pc:sldMkLst>
        <pc:spChg chg="mod">
          <ac:chgData name="Frosch, Michael Thye" userId="eb116a80-0527-44db-8aeb-c2215047d67b" providerId="ADAL" clId="{A5C1CC28-261B-4500-A643-0DB84227BAC8}" dt="2023-11-06T12:05:36.632" v="2521" actId="20577"/>
          <ac:spMkLst>
            <pc:docMk/>
            <pc:sldMk cId="2142690450" sldId="897"/>
            <ac:spMk id="12" creationId="{F730895D-D818-423D-4C25-CB27D3EE415D}"/>
          </ac:spMkLst>
        </pc:spChg>
      </pc:sldChg>
      <pc:sldChg chg="delSp modSp mod delAnim modAnim">
        <pc:chgData name="Frosch, Michael Thye" userId="eb116a80-0527-44db-8aeb-c2215047d67b" providerId="ADAL" clId="{A5C1CC28-261B-4500-A643-0DB84227BAC8}" dt="2023-11-10T07:26:45.017" v="2595" actId="20577"/>
        <pc:sldMkLst>
          <pc:docMk/>
          <pc:sldMk cId="2351481871" sldId="920"/>
        </pc:sldMkLst>
        <pc:spChg chg="del">
          <ac:chgData name="Frosch, Michael Thye" userId="eb116a80-0527-44db-8aeb-c2215047d67b" providerId="ADAL" clId="{A5C1CC28-261B-4500-A643-0DB84227BAC8}" dt="2023-11-01T09:03:10.347" v="172" actId="478"/>
          <ac:spMkLst>
            <pc:docMk/>
            <pc:sldMk cId="2351481871" sldId="920"/>
            <ac:spMk id="4" creationId="{A10BB277-531F-436C-FF48-F548BA296B0C}"/>
          </ac:spMkLst>
        </pc:spChg>
        <pc:spChg chg="mod">
          <ac:chgData name="Frosch, Michael Thye" userId="eb116a80-0527-44db-8aeb-c2215047d67b" providerId="ADAL" clId="{A5C1CC28-261B-4500-A643-0DB84227BAC8}" dt="2023-11-10T07:26:45.017" v="2595" actId="20577"/>
          <ac:spMkLst>
            <pc:docMk/>
            <pc:sldMk cId="2351481871" sldId="920"/>
            <ac:spMk id="12" creationId="{F730895D-D818-423D-4C25-CB27D3EE415D}"/>
          </ac:spMkLst>
        </pc:spChg>
      </pc:sldChg>
      <pc:sldChg chg="modSp mod">
        <pc:chgData name="Frosch, Michael Thye" userId="eb116a80-0527-44db-8aeb-c2215047d67b" providerId="ADAL" clId="{A5C1CC28-261B-4500-A643-0DB84227BAC8}" dt="2023-11-09T09:17:49.701" v="2530" actId="20577"/>
        <pc:sldMkLst>
          <pc:docMk/>
          <pc:sldMk cId="2441617617" sldId="921"/>
        </pc:sldMkLst>
        <pc:spChg chg="mod">
          <ac:chgData name="Frosch, Michael Thye" userId="eb116a80-0527-44db-8aeb-c2215047d67b" providerId="ADAL" clId="{A5C1CC28-261B-4500-A643-0DB84227BAC8}" dt="2023-11-09T09:17:49.701" v="2530" actId="20577"/>
          <ac:spMkLst>
            <pc:docMk/>
            <pc:sldMk cId="2441617617" sldId="921"/>
            <ac:spMk id="3" creationId="{00000000-0000-0000-0000-000000000000}"/>
          </ac:spMkLst>
        </pc:spChg>
        <pc:picChg chg="mod">
          <ac:chgData name="Frosch, Michael Thye" userId="eb116a80-0527-44db-8aeb-c2215047d67b" providerId="ADAL" clId="{A5C1CC28-261B-4500-A643-0DB84227BAC8}" dt="2023-11-06T11:00:58.831" v="2463" actId="1076"/>
          <ac:picMkLst>
            <pc:docMk/>
            <pc:sldMk cId="2441617617" sldId="921"/>
            <ac:picMk id="4" creationId="{1465338C-8432-4C74-3862-47B0D8BAC98A}"/>
          </ac:picMkLst>
        </pc:picChg>
      </pc:sldChg>
      <pc:sldChg chg="addSp delSp modSp mod modAnim">
        <pc:chgData name="Frosch, Michael Thye" userId="eb116a80-0527-44db-8aeb-c2215047d67b" providerId="ADAL" clId="{A5C1CC28-261B-4500-A643-0DB84227BAC8}" dt="2023-11-05T08:08:48.907" v="2279" actId="1076"/>
        <pc:sldMkLst>
          <pc:docMk/>
          <pc:sldMk cId="3346691014" sldId="922"/>
        </pc:sldMkLst>
        <pc:picChg chg="del">
          <ac:chgData name="Frosch, Michael Thye" userId="eb116a80-0527-44db-8aeb-c2215047d67b" providerId="ADAL" clId="{A5C1CC28-261B-4500-A643-0DB84227BAC8}" dt="2023-11-05T08:08:36.022" v="2275" actId="478"/>
          <ac:picMkLst>
            <pc:docMk/>
            <pc:sldMk cId="3346691014" sldId="922"/>
            <ac:picMk id="4" creationId="{DC960B3D-D86C-3ED8-068B-60B6407DAAD2}"/>
          </ac:picMkLst>
        </pc:picChg>
        <pc:picChg chg="add mod">
          <ac:chgData name="Frosch, Michael Thye" userId="eb116a80-0527-44db-8aeb-c2215047d67b" providerId="ADAL" clId="{A5C1CC28-261B-4500-A643-0DB84227BAC8}" dt="2023-11-05T08:08:48.907" v="2279" actId="1076"/>
          <ac:picMkLst>
            <pc:docMk/>
            <pc:sldMk cId="3346691014" sldId="922"/>
            <ac:picMk id="6" creationId="{847886EF-A3B0-5D2E-38DF-9288BF107D69}"/>
          </ac:picMkLst>
        </pc:picChg>
      </pc:sldChg>
      <pc:sldChg chg="modSp mod">
        <pc:chgData name="Frosch, Michael Thye" userId="eb116a80-0527-44db-8aeb-c2215047d67b" providerId="ADAL" clId="{A5C1CC28-261B-4500-A643-0DB84227BAC8}" dt="2023-11-09T13:52:06.925" v="2531" actId="1076"/>
        <pc:sldMkLst>
          <pc:docMk/>
          <pc:sldMk cId="1008716347" sldId="923"/>
        </pc:sldMkLst>
        <pc:picChg chg="mod">
          <ac:chgData name="Frosch, Michael Thye" userId="eb116a80-0527-44db-8aeb-c2215047d67b" providerId="ADAL" clId="{A5C1CC28-261B-4500-A643-0DB84227BAC8}" dt="2023-11-09T13:52:06.925" v="2531" actId="1076"/>
          <ac:picMkLst>
            <pc:docMk/>
            <pc:sldMk cId="1008716347" sldId="923"/>
            <ac:picMk id="6" creationId="{FC96E98B-BDDF-1DC0-2CC1-BDCCA3909EB7}"/>
          </ac:picMkLst>
        </pc:picChg>
      </pc:sldChg>
      <pc:sldChg chg="addSp delSp modSp new mod modAnim">
        <pc:chgData name="Frosch, Michael Thye" userId="eb116a80-0527-44db-8aeb-c2215047d67b" providerId="ADAL" clId="{A5C1CC28-261B-4500-A643-0DB84227BAC8}" dt="2023-11-07T09:52:52.425" v="2528" actId="14100"/>
        <pc:sldMkLst>
          <pc:docMk/>
          <pc:sldMk cId="2756393403" sldId="924"/>
        </pc:sldMkLst>
        <pc:spChg chg="mod">
          <ac:chgData name="Frosch, Michael Thye" userId="eb116a80-0527-44db-8aeb-c2215047d67b" providerId="ADAL" clId="{A5C1CC28-261B-4500-A643-0DB84227BAC8}" dt="2023-11-01T09:13:49.325" v="347" actId="20577"/>
          <ac:spMkLst>
            <pc:docMk/>
            <pc:sldMk cId="2756393403" sldId="924"/>
            <ac:spMk id="2" creationId="{448A11FE-E94D-FEBB-839E-B288668E517B}"/>
          </ac:spMkLst>
        </pc:spChg>
        <pc:spChg chg="del mod">
          <ac:chgData name="Frosch, Michael Thye" userId="eb116a80-0527-44db-8aeb-c2215047d67b" providerId="ADAL" clId="{A5C1CC28-261B-4500-A643-0DB84227BAC8}" dt="2023-11-04T08:05:45.206" v="2102" actId="478"/>
          <ac:spMkLst>
            <pc:docMk/>
            <pc:sldMk cId="2756393403" sldId="924"/>
            <ac:spMk id="4" creationId="{00FDEFCA-9639-65CA-C814-8E99395F0CDF}"/>
          </ac:spMkLst>
        </pc:spChg>
        <pc:spChg chg="add del">
          <ac:chgData name="Frosch, Michael Thye" userId="eb116a80-0527-44db-8aeb-c2215047d67b" providerId="ADAL" clId="{A5C1CC28-261B-4500-A643-0DB84227BAC8}" dt="2023-11-01T09:16:57.346" v="352" actId="22"/>
          <ac:spMkLst>
            <pc:docMk/>
            <pc:sldMk cId="2756393403" sldId="924"/>
            <ac:spMk id="7" creationId="{A6E73512-8C9E-7BB2-656F-DB624718122E}"/>
          </ac:spMkLst>
        </pc:spChg>
        <pc:spChg chg="add mod">
          <ac:chgData name="Frosch, Michael Thye" userId="eb116a80-0527-44db-8aeb-c2215047d67b" providerId="ADAL" clId="{A5C1CC28-261B-4500-A643-0DB84227BAC8}" dt="2023-11-07T09:52:52.425" v="2528" actId="14100"/>
          <ac:spMkLst>
            <pc:docMk/>
            <pc:sldMk cId="2756393403" sldId="924"/>
            <ac:spMk id="9" creationId="{64B72056-D086-9DF1-B39B-9B1ED5ED0308}"/>
          </ac:spMkLst>
        </pc:spChg>
        <pc:picChg chg="add mod">
          <ac:chgData name="Frosch, Michael Thye" userId="eb116a80-0527-44db-8aeb-c2215047d67b" providerId="ADAL" clId="{A5C1CC28-261B-4500-A643-0DB84227BAC8}" dt="2023-11-07T09:52:45.854" v="2527" actId="962"/>
          <ac:picMkLst>
            <pc:docMk/>
            <pc:sldMk cId="2756393403" sldId="924"/>
            <ac:picMk id="6" creationId="{AE1F5908-B34F-58EE-DB44-F84FE6240C1C}"/>
          </ac:picMkLst>
        </pc:picChg>
      </pc:sldChg>
      <pc:sldChg chg="new del">
        <pc:chgData name="Frosch, Michael Thye" userId="eb116a80-0527-44db-8aeb-c2215047d67b" providerId="ADAL" clId="{A5C1CC28-261B-4500-A643-0DB84227BAC8}" dt="2023-11-01T09:49:16.528" v="1404" actId="47"/>
        <pc:sldMkLst>
          <pc:docMk/>
          <pc:sldMk cId="2641212486" sldId="925"/>
        </pc:sldMkLst>
      </pc:sldChg>
      <pc:sldChg chg="addSp delSp modSp add mod modAnim">
        <pc:chgData name="Frosch, Michael Thye" userId="eb116a80-0527-44db-8aeb-c2215047d67b" providerId="ADAL" clId="{A5C1CC28-261B-4500-A643-0DB84227BAC8}" dt="2023-11-04T08:17:39.368" v="2274" actId="20577"/>
        <pc:sldMkLst>
          <pc:docMk/>
          <pc:sldMk cId="2494503813" sldId="926"/>
        </pc:sldMkLst>
        <pc:spChg chg="mod">
          <ac:chgData name="Frosch, Michael Thye" userId="eb116a80-0527-44db-8aeb-c2215047d67b" providerId="ADAL" clId="{A5C1CC28-261B-4500-A643-0DB84227BAC8}" dt="2023-11-01T09:31:44.510" v="799" actId="20577"/>
          <ac:spMkLst>
            <pc:docMk/>
            <pc:sldMk cId="2494503813" sldId="926"/>
            <ac:spMk id="2" creationId="{448A11FE-E94D-FEBB-839E-B288668E517B}"/>
          </ac:spMkLst>
        </pc:spChg>
        <pc:spChg chg="del">
          <ac:chgData name="Frosch, Michael Thye" userId="eb116a80-0527-44db-8aeb-c2215047d67b" providerId="ADAL" clId="{A5C1CC28-261B-4500-A643-0DB84227BAC8}" dt="2023-11-04T08:14:46.059" v="2229" actId="478"/>
          <ac:spMkLst>
            <pc:docMk/>
            <pc:sldMk cId="2494503813" sldId="926"/>
            <ac:spMk id="4" creationId="{00FDEFCA-9639-65CA-C814-8E99395F0CDF}"/>
          </ac:spMkLst>
        </pc:spChg>
        <pc:spChg chg="add del mod">
          <ac:chgData name="Frosch, Michael Thye" userId="eb116a80-0527-44db-8aeb-c2215047d67b" providerId="ADAL" clId="{A5C1CC28-261B-4500-A643-0DB84227BAC8}" dt="2023-11-01T09:36:22.886" v="1089" actId="478"/>
          <ac:spMkLst>
            <pc:docMk/>
            <pc:sldMk cId="2494503813" sldId="926"/>
            <ac:spMk id="6" creationId="{96FE9BC2-B0A1-8EE1-2CBC-B41EDBDE3F77}"/>
          </ac:spMkLst>
        </pc:spChg>
        <pc:spChg chg="add mod">
          <ac:chgData name="Frosch, Michael Thye" userId="eb116a80-0527-44db-8aeb-c2215047d67b" providerId="ADAL" clId="{A5C1CC28-261B-4500-A643-0DB84227BAC8}" dt="2023-11-01T09:37:56.911" v="1153" actId="14100"/>
          <ac:spMkLst>
            <pc:docMk/>
            <pc:sldMk cId="2494503813" sldId="926"/>
            <ac:spMk id="8" creationId="{CB929FC4-9CCD-2B2B-0D11-DAF21B34F602}"/>
          </ac:spMkLst>
        </pc:spChg>
        <pc:spChg chg="mod">
          <ac:chgData name="Frosch, Michael Thye" userId="eb116a80-0527-44db-8aeb-c2215047d67b" providerId="ADAL" clId="{A5C1CC28-261B-4500-A643-0DB84227BAC8}" dt="2023-11-04T08:17:39.368" v="2274" actId="20577"/>
          <ac:spMkLst>
            <pc:docMk/>
            <pc:sldMk cId="2494503813" sldId="926"/>
            <ac:spMk id="9" creationId="{64B72056-D086-9DF1-B39B-9B1ED5ED0308}"/>
          </ac:spMkLst>
        </pc:spChg>
        <pc:spChg chg="add del mod">
          <ac:chgData name="Frosch, Michael Thye" userId="eb116a80-0527-44db-8aeb-c2215047d67b" providerId="ADAL" clId="{A5C1CC28-261B-4500-A643-0DB84227BAC8}" dt="2023-11-01T09:43:32.633" v="1308" actId="478"/>
          <ac:spMkLst>
            <pc:docMk/>
            <pc:sldMk cId="2494503813" sldId="926"/>
            <ac:spMk id="10" creationId="{6378BFD7-427A-33BF-3DF1-2E57536DE2D6}"/>
          </ac:spMkLst>
        </pc:spChg>
        <pc:spChg chg="add del mod">
          <ac:chgData name="Frosch, Michael Thye" userId="eb116a80-0527-44db-8aeb-c2215047d67b" providerId="ADAL" clId="{A5C1CC28-261B-4500-A643-0DB84227BAC8}" dt="2023-11-04T08:16:16.178" v="2235" actId="20577"/>
          <ac:spMkLst>
            <pc:docMk/>
            <pc:sldMk cId="2494503813" sldId="926"/>
            <ac:spMk id="15" creationId="{E2DCAA5A-E3AF-716F-AD12-7CB9CA26E548}"/>
          </ac:spMkLst>
        </pc:spChg>
        <pc:spChg chg="add del mod">
          <ac:chgData name="Frosch, Michael Thye" userId="eb116a80-0527-44db-8aeb-c2215047d67b" providerId="ADAL" clId="{A5C1CC28-261B-4500-A643-0DB84227BAC8}" dt="2023-11-01T09:43:55.138" v="1313" actId="478"/>
          <ac:spMkLst>
            <pc:docMk/>
            <pc:sldMk cId="2494503813" sldId="926"/>
            <ac:spMk id="19" creationId="{D3C70FB2-6CC5-06F5-F0B2-7B45AC2ADB1B}"/>
          </ac:spMkLst>
        </pc:spChg>
        <pc:spChg chg="add mod">
          <ac:chgData name="Frosch, Michael Thye" userId="eb116a80-0527-44db-8aeb-c2215047d67b" providerId="ADAL" clId="{A5C1CC28-261B-4500-A643-0DB84227BAC8}" dt="2023-11-04T08:16:04.857" v="2232" actId="20577"/>
          <ac:spMkLst>
            <pc:docMk/>
            <pc:sldMk cId="2494503813" sldId="926"/>
            <ac:spMk id="23" creationId="{E19DCD5A-1E1B-E12C-DBA2-B219E498840E}"/>
          </ac:spMkLst>
        </pc:spChg>
        <pc:spChg chg="add mod">
          <ac:chgData name="Frosch, Michael Thye" userId="eb116a80-0527-44db-8aeb-c2215047d67b" providerId="ADAL" clId="{A5C1CC28-261B-4500-A643-0DB84227BAC8}" dt="2023-11-01T09:45:37.296" v="1349" actId="207"/>
          <ac:spMkLst>
            <pc:docMk/>
            <pc:sldMk cId="2494503813" sldId="926"/>
            <ac:spMk id="26" creationId="{7A2C602D-2B7F-2CF3-1784-0FBBE3AF55AF}"/>
          </ac:spMkLst>
        </pc:spChg>
        <pc:spChg chg="add mod">
          <ac:chgData name="Frosch, Michael Thye" userId="eb116a80-0527-44db-8aeb-c2215047d67b" providerId="ADAL" clId="{A5C1CC28-261B-4500-A643-0DB84227BAC8}" dt="2023-11-04T08:16:28.304" v="2238" actId="20577"/>
          <ac:spMkLst>
            <pc:docMk/>
            <pc:sldMk cId="2494503813" sldId="926"/>
            <ac:spMk id="28" creationId="{D8805A67-793B-32C2-74EB-BDEFB8E38DA6}"/>
          </ac:spMkLst>
        </pc:spChg>
        <pc:spChg chg="add mod">
          <ac:chgData name="Frosch, Michael Thye" userId="eb116a80-0527-44db-8aeb-c2215047d67b" providerId="ADAL" clId="{A5C1CC28-261B-4500-A643-0DB84227BAC8}" dt="2023-11-04T08:16:34.567" v="2241" actId="20577"/>
          <ac:spMkLst>
            <pc:docMk/>
            <pc:sldMk cId="2494503813" sldId="926"/>
            <ac:spMk id="29" creationId="{3B1D43A4-6304-F046-C637-951B31151375}"/>
          </ac:spMkLst>
        </pc:spChg>
        <pc:spChg chg="add mod">
          <ac:chgData name="Frosch, Michael Thye" userId="eb116a80-0527-44db-8aeb-c2215047d67b" providerId="ADAL" clId="{A5C1CC28-261B-4500-A643-0DB84227BAC8}" dt="2023-11-01T09:47:33.685" v="1367" actId="1076"/>
          <ac:spMkLst>
            <pc:docMk/>
            <pc:sldMk cId="2494503813" sldId="926"/>
            <ac:spMk id="31" creationId="{F2E8D752-C06F-4241-5FD0-73BE3D76345C}"/>
          </ac:spMkLst>
        </pc:spChg>
        <pc:spChg chg="add mod">
          <ac:chgData name="Frosch, Michael Thye" userId="eb116a80-0527-44db-8aeb-c2215047d67b" providerId="ADAL" clId="{A5C1CC28-261B-4500-A643-0DB84227BAC8}" dt="2023-11-04T08:16:59.564" v="2248" actId="20577"/>
          <ac:spMkLst>
            <pc:docMk/>
            <pc:sldMk cId="2494503813" sldId="926"/>
            <ac:spMk id="33" creationId="{7BC8771A-C934-52D5-0C23-6AA3C400D3F8}"/>
          </ac:spMkLst>
        </pc:spChg>
        <pc:spChg chg="add mod">
          <ac:chgData name="Frosch, Michael Thye" userId="eb116a80-0527-44db-8aeb-c2215047d67b" providerId="ADAL" clId="{A5C1CC28-261B-4500-A643-0DB84227BAC8}" dt="2023-11-04T08:16:50.469" v="2247" actId="20577"/>
          <ac:spMkLst>
            <pc:docMk/>
            <pc:sldMk cId="2494503813" sldId="926"/>
            <ac:spMk id="34" creationId="{9B6280BA-4963-52C2-CBB8-2FC4EAEBD54F}"/>
          </ac:spMkLst>
        </pc:spChg>
        <pc:spChg chg="add mod">
          <ac:chgData name="Frosch, Michael Thye" userId="eb116a80-0527-44db-8aeb-c2215047d67b" providerId="ADAL" clId="{A5C1CC28-261B-4500-A643-0DB84227BAC8}" dt="2023-11-04T08:17:27.295" v="2273" actId="14100"/>
          <ac:spMkLst>
            <pc:docMk/>
            <pc:sldMk cId="2494503813" sldId="926"/>
            <ac:spMk id="36" creationId="{E4F5D561-55E7-60CB-ED44-4B8547239D97}"/>
          </ac:spMkLst>
        </pc:spChg>
        <pc:graphicFrameChg chg="add del mod modGraphic">
          <ac:chgData name="Frosch, Michael Thye" userId="eb116a80-0527-44db-8aeb-c2215047d67b" providerId="ADAL" clId="{A5C1CC28-261B-4500-A643-0DB84227BAC8}" dt="2023-11-01T09:37:39.007" v="1130" actId="478"/>
          <ac:graphicFrameMkLst>
            <pc:docMk/>
            <pc:sldMk cId="2494503813" sldId="926"/>
            <ac:graphicFrameMk id="7" creationId="{446F9023-F62D-E54B-439F-F41038BDF7B4}"/>
          </ac:graphicFrameMkLst>
        </pc:graphicFrameChg>
        <pc:cxnChg chg="add mod">
          <ac:chgData name="Frosch, Michael Thye" userId="eb116a80-0527-44db-8aeb-c2215047d67b" providerId="ADAL" clId="{A5C1CC28-261B-4500-A643-0DB84227BAC8}" dt="2023-11-01T09:43:47.089" v="1310" actId="14100"/>
          <ac:cxnSpMkLst>
            <pc:docMk/>
            <pc:sldMk cId="2494503813" sldId="926"/>
            <ac:cxnSpMk id="12" creationId="{85B3233D-B6E4-7134-DED7-51B4547CD113}"/>
          </ac:cxnSpMkLst>
        </pc:cxnChg>
        <pc:cxnChg chg="add del mod">
          <ac:chgData name="Frosch, Michael Thye" userId="eb116a80-0527-44db-8aeb-c2215047d67b" providerId="ADAL" clId="{A5C1CC28-261B-4500-A643-0DB84227BAC8}" dt="2023-11-01T09:43:11.018" v="1300"/>
          <ac:cxnSpMkLst>
            <pc:docMk/>
            <pc:sldMk cId="2494503813" sldId="926"/>
            <ac:cxnSpMk id="21" creationId="{2AC428C6-802B-44AD-1C6E-C5391910F47B}"/>
          </ac:cxnSpMkLst>
        </pc:cxnChg>
        <pc:cxnChg chg="add del mod">
          <ac:chgData name="Frosch, Michael Thye" userId="eb116a80-0527-44db-8aeb-c2215047d67b" providerId="ADAL" clId="{A5C1CC28-261B-4500-A643-0DB84227BAC8}" dt="2023-11-01T09:43:10.076" v="1298"/>
          <ac:cxnSpMkLst>
            <pc:docMk/>
            <pc:sldMk cId="2494503813" sldId="926"/>
            <ac:cxnSpMk id="22" creationId="{CDDCAD93-C87C-E1C3-7FC4-27704CCADA50}"/>
          </ac:cxnSpMkLst>
        </pc:cxnChg>
        <pc:cxnChg chg="add mod">
          <ac:chgData name="Frosch, Michael Thye" userId="eb116a80-0527-44db-8aeb-c2215047d67b" providerId="ADAL" clId="{A5C1CC28-261B-4500-A643-0DB84227BAC8}" dt="2023-11-01T09:43:51.952" v="1312" actId="1076"/>
          <ac:cxnSpMkLst>
            <pc:docMk/>
            <pc:sldMk cId="2494503813" sldId="926"/>
            <ac:cxnSpMk id="25" creationId="{E85274EA-B8E0-E777-452C-554E0ED55444}"/>
          </ac:cxnSpMkLst>
        </pc:cxnChg>
        <pc:cxnChg chg="add mod">
          <ac:chgData name="Frosch, Michael Thye" userId="eb116a80-0527-44db-8aeb-c2215047d67b" providerId="ADAL" clId="{A5C1CC28-261B-4500-A643-0DB84227BAC8}" dt="2023-11-01T09:44:35.968" v="1324" actId="1076"/>
          <ac:cxnSpMkLst>
            <pc:docMk/>
            <pc:sldMk cId="2494503813" sldId="926"/>
            <ac:cxnSpMk id="27" creationId="{BC1F6AAB-9089-D2C5-B779-2CEAB2620A38}"/>
          </ac:cxnSpMkLst>
        </pc:cxnChg>
        <pc:cxnChg chg="add mod">
          <ac:chgData name="Frosch, Michael Thye" userId="eb116a80-0527-44db-8aeb-c2215047d67b" providerId="ADAL" clId="{A5C1CC28-261B-4500-A643-0DB84227BAC8}" dt="2023-11-01T09:44:49.764" v="1327" actId="1076"/>
          <ac:cxnSpMkLst>
            <pc:docMk/>
            <pc:sldMk cId="2494503813" sldId="926"/>
            <ac:cxnSpMk id="30" creationId="{1A05AE14-D914-EF66-993C-0B7D1B8C02E9}"/>
          </ac:cxnSpMkLst>
        </pc:cxnChg>
        <pc:cxnChg chg="add mod">
          <ac:chgData name="Frosch, Michael Thye" userId="eb116a80-0527-44db-8aeb-c2215047d67b" providerId="ADAL" clId="{A5C1CC28-261B-4500-A643-0DB84227BAC8}" dt="2023-11-01T09:47:33.685" v="1367" actId="1076"/>
          <ac:cxnSpMkLst>
            <pc:docMk/>
            <pc:sldMk cId="2494503813" sldId="926"/>
            <ac:cxnSpMk id="32" creationId="{74B2F8EC-7CFA-42B0-85ED-2B1DA194DADC}"/>
          </ac:cxnSpMkLst>
        </pc:cxnChg>
        <pc:cxnChg chg="add mod">
          <ac:chgData name="Frosch, Michael Thye" userId="eb116a80-0527-44db-8aeb-c2215047d67b" providerId="ADAL" clId="{A5C1CC28-261B-4500-A643-0DB84227BAC8}" dt="2023-11-01T09:47:33.685" v="1367" actId="1076"/>
          <ac:cxnSpMkLst>
            <pc:docMk/>
            <pc:sldMk cId="2494503813" sldId="926"/>
            <ac:cxnSpMk id="35" creationId="{CD7FA74D-4273-8CA3-5EAC-6B5C3CBDE109}"/>
          </ac:cxnSpMkLst>
        </pc:cxnChg>
        <pc:cxnChg chg="add mod">
          <ac:chgData name="Frosch, Michael Thye" userId="eb116a80-0527-44db-8aeb-c2215047d67b" providerId="ADAL" clId="{A5C1CC28-261B-4500-A643-0DB84227BAC8}" dt="2023-11-04T08:17:27.295" v="2273" actId="14100"/>
          <ac:cxnSpMkLst>
            <pc:docMk/>
            <pc:sldMk cId="2494503813" sldId="926"/>
            <ac:cxnSpMk id="37" creationId="{CEA91178-7B3C-4CE9-5317-C901E295108C}"/>
          </ac:cxnSpMkLst>
        </pc:cxnChg>
      </pc:sldChg>
      <pc:sldChg chg="add del">
        <pc:chgData name="Frosch, Michael Thye" userId="eb116a80-0527-44db-8aeb-c2215047d67b" providerId="ADAL" clId="{A5C1CC28-261B-4500-A643-0DB84227BAC8}" dt="2023-11-01T09:52:34.785" v="1418" actId="47"/>
        <pc:sldMkLst>
          <pc:docMk/>
          <pc:sldMk cId="3586566285" sldId="927"/>
        </pc:sldMkLst>
      </pc:sldChg>
      <pc:sldChg chg="add del">
        <pc:chgData name="Frosch, Michael Thye" userId="eb116a80-0527-44db-8aeb-c2215047d67b" providerId="ADAL" clId="{A5C1CC28-261B-4500-A643-0DB84227BAC8}" dt="2023-11-01T09:52:34.785" v="1418" actId="47"/>
        <pc:sldMkLst>
          <pc:docMk/>
          <pc:sldMk cId="1026056191" sldId="928"/>
        </pc:sldMkLst>
      </pc:sldChg>
      <pc:sldChg chg="add del">
        <pc:chgData name="Frosch, Michael Thye" userId="eb116a80-0527-44db-8aeb-c2215047d67b" providerId="ADAL" clId="{A5C1CC28-261B-4500-A643-0DB84227BAC8}" dt="2023-11-01T09:56:44.894" v="1837" actId="47"/>
        <pc:sldMkLst>
          <pc:docMk/>
          <pc:sldMk cId="3526968902" sldId="929"/>
        </pc:sldMkLst>
      </pc:sldChg>
      <pc:sldChg chg="addSp delSp modSp add mod">
        <pc:chgData name="Frosch, Michael Thye" userId="eb116a80-0527-44db-8aeb-c2215047d67b" providerId="ADAL" clId="{A5C1CC28-261B-4500-A643-0DB84227BAC8}" dt="2023-11-11T07:47:16.846" v="2605" actId="478"/>
        <pc:sldMkLst>
          <pc:docMk/>
          <pc:sldMk cId="331897697" sldId="930"/>
        </pc:sldMkLst>
        <pc:spChg chg="mod">
          <ac:chgData name="Frosch, Michael Thye" userId="eb116a80-0527-44db-8aeb-c2215047d67b" providerId="ADAL" clId="{A5C1CC28-261B-4500-A643-0DB84227BAC8}" dt="2023-11-01T09:55:09.066" v="1598" actId="6549"/>
          <ac:spMkLst>
            <pc:docMk/>
            <pc:sldMk cId="331897697" sldId="930"/>
            <ac:spMk id="3" creationId="{D83BDE3A-E7E7-46C4-A5E0-BB30D07458D8}"/>
          </ac:spMkLst>
        </pc:spChg>
        <pc:spChg chg="mod">
          <ac:chgData name="Frosch, Michael Thye" userId="eb116a80-0527-44db-8aeb-c2215047d67b" providerId="ADAL" clId="{A5C1CC28-261B-4500-A643-0DB84227BAC8}" dt="2023-11-11T07:47:05.291" v="2603" actId="20577"/>
          <ac:spMkLst>
            <pc:docMk/>
            <pc:sldMk cId="331897697" sldId="930"/>
            <ac:spMk id="4" creationId="{392116DF-33C5-41F9-A13C-E0FB6EF5ED2C}"/>
          </ac:spMkLst>
        </pc:spChg>
        <pc:spChg chg="del mod">
          <ac:chgData name="Frosch, Michael Thye" userId="eb116a80-0527-44db-8aeb-c2215047d67b" providerId="ADAL" clId="{A5C1CC28-261B-4500-A643-0DB84227BAC8}" dt="2023-11-11T07:47:16.846" v="2605" actId="478"/>
          <ac:spMkLst>
            <pc:docMk/>
            <pc:sldMk cId="331897697" sldId="930"/>
            <ac:spMk id="10" creationId="{51A11F65-65E4-B0CA-43B4-02F5456BC7C1}"/>
          </ac:spMkLst>
        </pc:spChg>
        <pc:picChg chg="add mod">
          <ac:chgData name="Frosch, Michael Thye" userId="eb116a80-0527-44db-8aeb-c2215047d67b" providerId="ADAL" clId="{A5C1CC28-261B-4500-A643-0DB84227BAC8}" dt="2023-11-01T09:57:19.984" v="1842" actId="14100"/>
          <ac:picMkLst>
            <pc:docMk/>
            <pc:sldMk cId="331897697" sldId="930"/>
            <ac:picMk id="7" creationId="{87CB51F2-6D39-D803-0E00-B3F50E57690C}"/>
          </ac:picMkLst>
        </pc:picChg>
      </pc:sldChg>
      <pc:sldChg chg="add del">
        <pc:chgData name="Frosch, Michael Thye" userId="eb116a80-0527-44db-8aeb-c2215047d67b" providerId="ADAL" clId="{A5C1CC28-261B-4500-A643-0DB84227BAC8}" dt="2023-11-01T10:27:31.724" v="1844" actId="2696"/>
        <pc:sldMkLst>
          <pc:docMk/>
          <pc:sldMk cId="1753878460" sldId="931"/>
        </pc:sldMkLst>
      </pc:sldChg>
      <pc:sldChg chg="delSp modSp add mod">
        <pc:chgData name="Frosch, Michael Thye" userId="eb116a80-0527-44db-8aeb-c2215047d67b" providerId="ADAL" clId="{A5C1CC28-261B-4500-A643-0DB84227BAC8}" dt="2023-11-06T10:55:29.789" v="2283" actId="478"/>
        <pc:sldMkLst>
          <pc:docMk/>
          <pc:sldMk cId="3466571187" sldId="931"/>
        </pc:sldMkLst>
        <pc:spChg chg="mod">
          <ac:chgData name="Frosch, Michael Thye" userId="eb116a80-0527-44db-8aeb-c2215047d67b" providerId="ADAL" clId="{A5C1CC28-261B-4500-A643-0DB84227BAC8}" dt="2023-11-04T07:55:08.278" v="2072" actId="1076"/>
          <ac:spMkLst>
            <pc:docMk/>
            <pc:sldMk cId="3466571187" sldId="931"/>
            <ac:spMk id="2" creationId="{00000000-0000-0000-0000-000000000000}"/>
          </ac:spMkLst>
        </pc:spChg>
        <pc:spChg chg="del">
          <ac:chgData name="Frosch, Michael Thye" userId="eb116a80-0527-44db-8aeb-c2215047d67b" providerId="ADAL" clId="{A5C1CC28-261B-4500-A643-0DB84227BAC8}" dt="2023-11-06T10:55:29.789" v="2283" actId="478"/>
          <ac:spMkLst>
            <pc:docMk/>
            <pc:sldMk cId="3466571187" sldId="931"/>
            <ac:spMk id="4" creationId="{FE736BDA-40FB-9BE7-1DA4-73F5AC04F7C7}"/>
          </ac:spMkLst>
        </pc:spChg>
      </pc:sldChg>
      <pc:sldChg chg="add del">
        <pc:chgData name="Frosch, Michael Thye" userId="eb116a80-0527-44db-8aeb-c2215047d67b" providerId="ADAL" clId="{A5C1CC28-261B-4500-A643-0DB84227BAC8}" dt="2023-11-01T10:27:31.724" v="1844" actId="2696"/>
        <pc:sldMkLst>
          <pc:docMk/>
          <pc:sldMk cId="516153446" sldId="932"/>
        </pc:sldMkLst>
      </pc:sldChg>
      <pc:sldChg chg="delSp modSp add mod">
        <pc:chgData name="Frosch, Michael Thye" userId="eb116a80-0527-44db-8aeb-c2215047d67b" providerId="ADAL" clId="{A5C1CC28-261B-4500-A643-0DB84227BAC8}" dt="2023-11-09T13:53:56.044" v="2532" actId="478"/>
        <pc:sldMkLst>
          <pc:docMk/>
          <pc:sldMk cId="2075252843" sldId="932"/>
        </pc:sldMkLst>
        <pc:spChg chg="mod">
          <ac:chgData name="Frosch, Michael Thye" userId="eb116a80-0527-44db-8aeb-c2215047d67b" providerId="ADAL" clId="{A5C1CC28-261B-4500-A643-0DB84227BAC8}" dt="2023-11-04T08:11:06.890" v="2161" actId="20577"/>
          <ac:spMkLst>
            <pc:docMk/>
            <pc:sldMk cId="2075252843" sldId="932"/>
            <ac:spMk id="2" creationId="{00000000-0000-0000-0000-000000000000}"/>
          </ac:spMkLst>
        </pc:spChg>
        <pc:spChg chg="del">
          <ac:chgData name="Frosch, Michael Thye" userId="eb116a80-0527-44db-8aeb-c2215047d67b" providerId="ADAL" clId="{A5C1CC28-261B-4500-A643-0DB84227BAC8}" dt="2023-11-09T13:53:56.044" v="2532" actId="478"/>
          <ac:spMkLst>
            <pc:docMk/>
            <pc:sldMk cId="2075252843" sldId="932"/>
            <ac:spMk id="4" creationId="{FE736BDA-40FB-9BE7-1DA4-73F5AC04F7C7}"/>
          </ac:spMkLst>
        </pc:spChg>
      </pc:sldChg>
      <pc:sldMasterChg chg="delSldLayout">
        <pc:chgData name="Frosch, Michael Thye" userId="eb116a80-0527-44db-8aeb-c2215047d67b" providerId="ADAL" clId="{A5C1CC28-261B-4500-A643-0DB84227BAC8}" dt="2023-11-01T10:27:31.724" v="1844" actId="2696"/>
        <pc:sldMasterMkLst>
          <pc:docMk/>
          <pc:sldMasterMk cId="1767613590" sldId="2147483648"/>
        </pc:sldMasterMkLst>
        <pc:sldLayoutChg chg="del">
          <pc:chgData name="Frosch, Michael Thye" userId="eb116a80-0527-44db-8aeb-c2215047d67b" providerId="ADAL" clId="{A5C1CC28-261B-4500-A643-0DB84227BAC8}" dt="2023-11-01T10:27:31.724" v="1844" actId="2696"/>
          <pc:sldLayoutMkLst>
            <pc:docMk/>
            <pc:sldMasterMk cId="1767613590" sldId="2147483648"/>
            <pc:sldLayoutMk cId="3870827649" sldId="2147483670"/>
          </pc:sldLayoutMkLst>
        </pc:sldLayoutChg>
      </pc:sldMasterChg>
    </pc:docChg>
  </pc:docChgLst>
  <pc:docChgLst>
    <pc:chgData name="Frosch, Michael Thye" userId="eb116a80-0527-44db-8aeb-c2215047d67b" providerId="ADAL" clId="{7C220231-9DBF-4633-8CBA-0EA0D84AEE16}"/>
    <pc:docChg chg="undo custSel addSld delSld modSld">
      <pc:chgData name="Frosch, Michael Thye" userId="eb116a80-0527-44db-8aeb-c2215047d67b" providerId="ADAL" clId="{7C220231-9DBF-4633-8CBA-0EA0D84AEE16}" dt="2024-10-09T07:26:41.351" v="323" actId="6549"/>
      <pc:docMkLst>
        <pc:docMk/>
      </pc:docMkLst>
      <pc:sldChg chg="del">
        <pc:chgData name="Frosch, Michael Thye" userId="eb116a80-0527-44db-8aeb-c2215047d67b" providerId="ADAL" clId="{7C220231-9DBF-4633-8CBA-0EA0D84AEE16}" dt="2024-10-01T07:49:46.429" v="293" actId="47"/>
        <pc:sldMkLst>
          <pc:docMk/>
          <pc:sldMk cId="3721682231" sldId="349"/>
        </pc:sldMkLst>
      </pc:sldChg>
      <pc:sldChg chg="modSp mod">
        <pc:chgData name="Frosch, Michael Thye" userId="eb116a80-0527-44db-8aeb-c2215047d67b" providerId="ADAL" clId="{7C220231-9DBF-4633-8CBA-0EA0D84AEE16}" dt="2024-10-07T10:06:28.562" v="318" actId="6549"/>
        <pc:sldMkLst>
          <pc:docMk/>
          <pc:sldMk cId="1643057442" sldId="367"/>
        </pc:sldMkLst>
        <pc:spChg chg="mod">
          <ac:chgData name="Frosch, Michael Thye" userId="eb116a80-0527-44db-8aeb-c2215047d67b" providerId="ADAL" clId="{7C220231-9DBF-4633-8CBA-0EA0D84AEE16}" dt="2024-10-07T10:06:28.562" v="318" actId="6549"/>
          <ac:spMkLst>
            <pc:docMk/>
            <pc:sldMk cId="1643057442" sldId="367"/>
            <ac:spMk id="2" creationId="{00000000-0000-0000-0000-000000000000}"/>
          </ac:spMkLst>
        </pc:spChg>
        <pc:spChg chg="mod">
          <ac:chgData name="Frosch, Michael Thye" userId="eb116a80-0527-44db-8aeb-c2215047d67b" providerId="ADAL" clId="{7C220231-9DBF-4633-8CBA-0EA0D84AEE16}" dt="2024-10-07T06:45:24.706" v="307" actId="115"/>
          <ac:spMkLst>
            <pc:docMk/>
            <pc:sldMk cId="1643057442" sldId="367"/>
            <ac:spMk id="3" creationId="{00000000-0000-0000-0000-000000000000}"/>
          </ac:spMkLst>
        </pc:spChg>
      </pc:sldChg>
      <pc:sldChg chg="delSp mod">
        <pc:chgData name="Frosch, Michael Thye" userId="eb116a80-0527-44db-8aeb-c2215047d67b" providerId="ADAL" clId="{7C220231-9DBF-4633-8CBA-0EA0D84AEE16}" dt="2024-10-03T07:53:46.544" v="294" actId="478"/>
        <pc:sldMkLst>
          <pc:docMk/>
          <pc:sldMk cId="1643065760" sldId="371"/>
        </pc:sldMkLst>
        <pc:spChg chg="del">
          <ac:chgData name="Frosch, Michael Thye" userId="eb116a80-0527-44db-8aeb-c2215047d67b" providerId="ADAL" clId="{7C220231-9DBF-4633-8CBA-0EA0D84AEE16}" dt="2024-10-03T07:53:46.544" v="294" actId="478"/>
          <ac:spMkLst>
            <pc:docMk/>
            <pc:sldMk cId="1643065760" sldId="371"/>
            <ac:spMk id="4" creationId="{045BA321-B1A6-CF1D-5D49-496D2B70BD8F}"/>
          </ac:spMkLst>
        </pc:spChg>
      </pc:sldChg>
      <pc:sldChg chg="modSp mod">
        <pc:chgData name="Frosch, Michael Thye" userId="eb116a80-0527-44db-8aeb-c2215047d67b" providerId="ADAL" clId="{7C220231-9DBF-4633-8CBA-0EA0D84AEE16}" dt="2024-10-07T06:53:08.951" v="315" actId="20577"/>
        <pc:sldMkLst>
          <pc:docMk/>
          <pc:sldMk cId="3312192846" sldId="390"/>
        </pc:sldMkLst>
        <pc:spChg chg="mod">
          <ac:chgData name="Frosch, Michael Thye" userId="eb116a80-0527-44db-8aeb-c2215047d67b" providerId="ADAL" clId="{7C220231-9DBF-4633-8CBA-0EA0D84AEE16}" dt="2024-10-07T06:53:08.951" v="315" actId="20577"/>
          <ac:spMkLst>
            <pc:docMk/>
            <pc:sldMk cId="3312192846" sldId="390"/>
            <ac:spMk id="3" creationId="{00000000-0000-0000-0000-000000000000}"/>
          </ac:spMkLst>
        </pc:spChg>
      </pc:sldChg>
      <pc:sldChg chg="modSp mod">
        <pc:chgData name="Frosch, Michael Thye" userId="eb116a80-0527-44db-8aeb-c2215047d67b" providerId="ADAL" clId="{7C220231-9DBF-4633-8CBA-0EA0D84AEE16}" dt="2024-10-09T07:26:41.351" v="323" actId="6549"/>
        <pc:sldMkLst>
          <pc:docMk/>
          <pc:sldMk cId="867577064" sldId="395"/>
        </pc:sldMkLst>
        <pc:spChg chg="mod">
          <ac:chgData name="Frosch, Michael Thye" userId="eb116a80-0527-44db-8aeb-c2215047d67b" providerId="ADAL" clId="{7C220231-9DBF-4633-8CBA-0EA0D84AEE16}" dt="2024-10-09T07:26:41.351" v="323" actId="6549"/>
          <ac:spMkLst>
            <pc:docMk/>
            <pc:sldMk cId="867577064" sldId="395"/>
            <ac:spMk id="4" creationId="{392116DF-33C5-41F9-A13C-E0FB6EF5ED2C}"/>
          </ac:spMkLst>
        </pc:spChg>
      </pc:sldChg>
      <pc:sldChg chg="delSp modSp mod modAnim">
        <pc:chgData name="Frosch, Michael Thye" userId="eb116a80-0527-44db-8aeb-c2215047d67b" providerId="ADAL" clId="{7C220231-9DBF-4633-8CBA-0EA0D84AEE16}" dt="2024-10-03T07:54:50.549" v="297" actId="27636"/>
        <pc:sldMkLst>
          <pc:docMk/>
          <pc:sldMk cId="1155802358" sldId="918"/>
        </pc:sldMkLst>
        <pc:spChg chg="mod">
          <ac:chgData name="Frosch, Michael Thye" userId="eb116a80-0527-44db-8aeb-c2215047d67b" providerId="ADAL" clId="{7C220231-9DBF-4633-8CBA-0EA0D84AEE16}" dt="2024-10-03T07:54:50.549" v="297" actId="27636"/>
          <ac:spMkLst>
            <pc:docMk/>
            <pc:sldMk cId="1155802358" sldId="918"/>
            <ac:spMk id="3" creationId="{00000000-0000-0000-0000-000000000000}"/>
          </ac:spMkLst>
        </pc:spChg>
        <pc:spChg chg="del">
          <ac:chgData name="Frosch, Michael Thye" userId="eb116a80-0527-44db-8aeb-c2215047d67b" providerId="ADAL" clId="{7C220231-9DBF-4633-8CBA-0EA0D84AEE16}" dt="2024-10-03T07:54:45.446" v="295" actId="478"/>
          <ac:spMkLst>
            <pc:docMk/>
            <pc:sldMk cId="1155802358" sldId="918"/>
            <ac:spMk id="4" creationId="{F8DE01F9-BA98-BD31-311C-02B3F9CAD152}"/>
          </ac:spMkLst>
        </pc:spChg>
      </pc:sldChg>
      <pc:sldChg chg="modSp">
        <pc:chgData name="Frosch, Michael Thye" userId="eb116a80-0527-44db-8aeb-c2215047d67b" providerId="ADAL" clId="{7C220231-9DBF-4633-8CBA-0EA0D84AEE16}" dt="2024-10-09T07:23:50.803" v="322" actId="20577"/>
        <pc:sldMkLst>
          <pc:docMk/>
          <pc:sldMk cId="2756393403" sldId="924"/>
        </pc:sldMkLst>
        <pc:spChg chg="mod">
          <ac:chgData name="Frosch, Michael Thye" userId="eb116a80-0527-44db-8aeb-c2215047d67b" providerId="ADAL" clId="{7C220231-9DBF-4633-8CBA-0EA0D84AEE16}" dt="2024-10-09T07:23:50.803" v="322" actId="20577"/>
          <ac:spMkLst>
            <pc:docMk/>
            <pc:sldMk cId="2756393403" sldId="924"/>
            <ac:spMk id="9" creationId="{64B72056-D086-9DF1-B39B-9B1ED5ED0308}"/>
          </ac:spMkLst>
        </pc:spChg>
      </pc:sldChg>
      <pc:sldChg chg="addSp delSp modSp add mod addAnim delAnim modAnim">
        <pc:chgData name="Frosch, Michael Thye" userId="eb116a80-0527-44db-8aeb-c2215047d67b" providerId="ADAL" clId="{7C220231-9DBF-4633-8CBA-0EA0D84AEE16}" dt="2024-10-01T07:48:29.325" v="292"/>
        <pc:sldMkLst>
          <pc:docMk/>
          <pc:sldMk cId="1898530778" sldId="933"/>
        </pc:sldMkLst>
        <pc:spChg chg="mod">
          <ac:chgData name="Frosch, Michael Thye" userId="eb116a80-0527-44db-8aeb-c2215047d67b" providerId="ADAL" clId="{7C220231-9DBF-4633-8CBA-0EA0D84AEE16}" dt="2024-10-01T07:44:00.198" v="270" actId="1076"/>
          <ac:spMkLst>
            <pc:docMk/>
            <pc:sldMk cId="1898530778" sldId="933"/>
            <ac:spMk id="2" creationId="{00000000-0000-0000-0000-000000000000}"/>
          </ac:spMkLst>
        </pc:spChg>
        <pc:spChg chg="mod">
          <ac:chgData name="Frosch, Michael Thye" userId="eb116a80-0527-44db-8aeb-c2215047d67b" providerId="ADAL" clId="{7C220231-9DBF-4633-8CBA-0EA0D84AEE16}" dt="2024-10-01T07:12:13.692" v="144" actId="1076"/>
          <ac:spMkLst>
            <pc:docMk/>
            <pc:sldMk cId="1898530778" sldId="933"/>
            <ac:spMk id="3" creationId="{00000000-0000-0000-0000-000000000000}"/>
          </ac:spMkLst>
        </pc:spChg>
        <pc:spChg chg="mod">
          <ac:chgData name="Frosch, Michael Thye" userId="eb116a80-0527-44db-8aeb-c2215047d67b" providerId="ADAL" clId="{7C220231-9DBF-4633-8CBA-0EA0D84AEE16}" dt="2024-10-01T07:12:58.155" v="153" actId="1076"/>
          <ac:spMkLst>
            <pc:docMk/>
            <pc:sldMk cId="1898530778" sldId="933"/>
            <ac:spMk id="4" creationId="{E4C736D7-25CA-4276-A656-B22E1F91F785}"/>
          </ac:spMkLst>
        </pc:spChg>
        <pc:spChg chg="mod">
          <ac:chgData name="Frosch, Michael Thye" userId="eb116a80-0527-44db-8aeb-c2215047d67b" providerId="ADAL" clId="{7C220231-9DBF-4633-8CBA-0EA0D84AEE16}" dt="2024-10-01T07:09:43.197" v="121" actId="1076"/>
          <ac:spMkLst>
            <pc:docMk/>
            <pc:sldMk cId="1898530778" sldId="933"/>
            <ac:spMk id="5" creationId="{7AFA838E-C862-D0AE-67D0-63BB176C63E3}"/>
          </ac:spMkLst>
        </pc:spChg>
        <pc:spChg chg="mod">
          <ac:chgData name="Frosch, Michael Thye" userId="eb116a80-0527-44db-8aeb-c2215047d67b" providerId="ADAL" clId="{7C220231-9DBF-4633-8CBA-0EA0D84AEE16}" dt="2024-10-01T07:01:47.587" v="11"/>
          <ac:spMkLst>
            <pc:docMk/>
            <pc:sldMk cId="1898530778" sldId="933"/>
            <ac:spMk id="11" creationId="{00000000-0000-0000-0000-000000000000}"/>
          </ac:spMkLst>
        </pc:spChg>
        <pc:spChg chg="add mod">
          <ac:chgData name="Frosch, Michael Thye" userId="eb116a80-0527-44db-8aeb-c2215047d67b" providerId="ADAL" clId="{7C220231-9DBF-4633-8CBA-0EA0D84AEE16}" dt="2024-10-01T07:03:46.294" v="29" actId="20577"/>
          <ac:spMkLst>
            <pc:docMk/>
            <pc:sldMk cId="1898530778" sldId="933"/>
            <ac:spMk id="12" creationId="{DBE02332-BD38-57FA-3369-BDD4EAB1672C}"/>
          </ac:spMkLst>
        </pc:spChg>
        <pc:spChg chg="mod">
          <ac:chgData name="Frosch, Michael Thye" userId="eb116a80-0527-44db-8aeb-c2215047d67b" providerId="ADAL" clId="{7C220231-9DBF-4633-8CBA-0EA0D84AEE16}" dt="2024-10-01T07:12:42.831" v="152" actId="20577"/>
          <ac:spMkLst>
            <pc:docMk/>
            <pc:sldMk cId="1898530778" sldId="933"/>
            <ac:spMk id="15" creationId="{A660128F-1AC0-B2D4-44B5-3E6CC40F8071}"/>
          </ac:spMkLst>
        </pc:spChg>
        <pc:spChg chg="mod">
          <ac:chgData name="Frosch, Michael Thye" userId="eb116a80-0527-44db-8aeb-c2215047d67b" providerId="ADAL" clId="{7C220231-9DBF-4633-8CBA-0EA0D84AEE16}" dt="2024-10-01T07:08:27.924" v="111" actId="1076"/>
          <ac:spMkLst>
            <pc:docMk/>
            <pc:sldMk cId="1898530778" sldId="933"/>
            <ac:spMk id="16" creationId="{00000000-0000-0000-0000-000000000000}"/>
          </ac:spMkLst>
        </pc:spChg>
        <pc:spChg chg="add del mod">
          <ac:chgData name="Frosch, Michael Thye" userId="eb116a80-0527-44db-8aeb-c2215047d67b" providerId="ADAL" clId="{7C220231-9DBF-4633-8CBA-0EA0D84AEE16}" dt="2024-10-01T07:08:54.558" v="115" actId="1076"/>
          <ac:spMkLst>
            <pc:docMk/>
            <pc:sldMk cId="1898530778" sldId="933"/>
            <ac:spMk id="17" creationId="{00000000-0000-0000-0000-000000000000}"/>
          </ac:spMkLst>
        </pc:spChg>
        <pc:spChg chg="mod">
          <ac:chgData name="Frosch, Michael Thye" userId="eb116a80-0527-44db-8aeb-c2215047d67b" providerId="ADAL" clId="{7C220231-9DBF-4633-8CBA-0EA0D84AEE16}" dt="2024-10-01T07:02:17.412" v="15" actId="1076"/>
          <ac:spMkLst>
            <pc:docMk/>
            <pc:sldMk cId="1898530778" sldId="933"/>
            <ac:spMk id="19" creationId="{42B6440D-B758-1E14-B951-7447726674EF}"/>
          </ac:spMkLst>
        </pc:spChg>
        <pc:spChg chg="mod">
          <ac:chgData name="Frosch, Michael Thye" userId="eb116a80-0527-44db-8aeb-c2215047d67b" providerId="ADAL" clId="{7C220231-9DBF-4633-8CBA-0EA0D84AEE16}" dt="2024-10-01T07:11:29.837" v="133" actId="1076"/>
          <ac:spMkLst>
            <pc:docMk/>
            <pc:sldMk cId="1898530778" sldId="933"/>
            <ac:spMk id="23" creationId="{674DCD62-EB62-DDB7-5C8A-FAAAE4EFADE1}"/>
          </ac:spMkLst>
        </pc:spChg>
        <pc:spChg chg="mod">
          <ac:chgData name="Frosch, Michael Thye" userId="eb116a80-0527-44db-8aeb-c2215047d67b" providerId="ADAL" clId="{7C220231-9DBF-4633-8CBA-0EA0D84AEE16}" dt="2024-10-01T07:15:16.323" v="163" actId="1076"/>
          <ac:spMkLst>
            <pc:docMk/>
            <pc:sldMk cId="1898530778" sldId="933"/>
            <ac:spMk id="27" creationId="{782148DD-BB13-FF8B-625A-F5DF44E22CA5}"/>
          </ac:spMkLst>
        </pc:spChg>
        <pc:spChg chg="mod">
          <ac:chgData name="Frosch, Michael Thye" userId="eb116a80-0527-44db-8aeb-c2215047d67b" providerId="ADAL" clId="{7C220231-9DBF-4633-8CBA-0EA0D84AEE16}" dt="2024-10-01T07:17:07.781" v="169" actId="313"/>
          <ac:spMkLst>
            <pc:docMk/>
            <pc:sldMk cId="1898530778" sldId="933"/>
            <ac:spMk id="50" creationId="{00000000-0000-0000-0000-000000000000}"/>
          </ac:spMkLst>
        </pc:spChg>
        <pc:spChg chg="mod">
          <ac:chgData name="Frosch, Michael Thye" userId="eb116a80-0527-44db-8aeb-c2215047d67b" providerId="ADAL" clId="{7C220231-9DBF-4633-8CBA-0EA0D84AEE16}" dt="2024-10-01T07:08:47.596" v="114" actId="1076"/>
          <ac:spMkLst>
            <pc:docMk/>
            <pc:sldMk cId="1898530778" sldId="933"/>
            <ac:spMk id="53" creationId="{00000000-0000-0000-0000-000000000000}"/>
          </ac:spMkLst>
        </pc:spChg>
        <pc:spChg chg="mod">
          <ac:chgData name="Frosch, Michael Thye" userId="eb116a80-0527-44db-8aeb-c2215047d67b" providerId="ADAL" clId="{7C220231-9DBF-4633-8CBA-0EA0D84AEE16}" dt="2024-10-01T07:09:11.484" v="117" actId="1076"/>
          <ac:spMkLst>
            <pc:docMk/>
            <pc:sldMk cId="1898530778" sldId="933"/>
            <ac:spMk id="54" creationId="{00000000-0000-0000-0000-000000000000}"/>
          </ac:spMkLst>
        </pc:spChg>
        <pc:spChg chg="mod">
          <ac:chgData name="Frosch, Michael Thye" userId="eb116a80-0527-44db-8aeb-c2215047d67b" providerId="ADAL" clId="{7C220231-9DBF-4633-8CBA-0EA0D84AEE16}" dt="2024-10-01T07:14:38.515" v="160" actId="1076"/>
          <ac:spMkLst>
            <pc:docMk/>
            <pc:sldMk cId="1898530778" sldId="933"/>
            <ac:spMk id="59" creationId="{00000000-0000-0000-0000-000000000000}"/>
          </ac:spMkLst>
        </pc:spChg>
        <pc:spChg chg="del mod">
          <ac:chgData name="Frosch, Michael Thye" userId="eb116a80-0527-44db-8aeb-c2215047d67b" providerId="ADAL" clId="{7C220231-9DBF-4633-8CBA-0EA0D84AEE16}" dt="2024-10-01T07:14:48.975" v="161" actId="478"/>
          <ac:spMkLst>
            <pc:docMk/>
            <pc:sldMk cId="1898530778" sldId="933"/>
            <ac:spMk id="60" creationId="{00000000-0000-0000-0000-000000000000}"/>
          </ac:spMkLst>
        </pc:spChg>
        <pc:spChg chg="mod">
          <ac:chgData name="Frosch, Michael Thye" userId="eb116a80-0527-44db-8aeb-c2215047d67b" providerId="ADAL" clId="{7C220231-9DBF-4633-8CBA-0EA0D84AEE16}" dt="2024-10-01T07:11:40.468" v="135" actId="1076"/>
          <ac:spMkLst>
            <pc:docMk/>
            <pc:sldMk cId="1898530778" sldId="933"/>
            <ac:spMk id="64" creationId="{00000000-0000-0000-0000-000000000000}"/>
          </ac:spMkLst>
        </pc:spChg>
        <pc:spChg chg="add mod">
          <ac:chgData name="Frosch, Michael Thye" userId="eb116a80-0527-44db-8aeb-c2215047d67b" providerId="ADAL" clId="{7C220231-9DBF-4633-8CBA-0EA0D84AEE16}" dt="2024-10-01T07:44:56.053" v="276" actId="1076"/>
          <ac:spMkLst>
            <pc:docMk/>
            <pc:sldMk cId="1898530778" sldId="933"/>
            <ac:spMk id="73" creationId="{798251E8-CBFF-1967-C81E-813EE13633D6}"/>
          </ac:spMkLst>
        </pc:spChg>
        <pc:spChg chg="add mod">
          <ac:chgData name="Frosch, Michael Thye" userId="eb116a80-0527-44db-8aeb-c2215047d67b" providerId="ADAL" clId="{7C220231-9DBF-4633-8CBA-0EA0D84AEE16}" dt="2024-10-01T07:45:10.261" v="277" actId="1076"/>
          <ac:spMkLst>
            <pc:docMk/>
            <pc:sldMk cId="1898530778" sldId="933"/>
            <ac:spMk id="75" creationId="{05675629-8DF4-409A-F619-716912CFE3C8}"/>
          </ac:spMkLst>
        </pc:spChg>
        <pc:cxnChg chg="add mod">
          <ac:chgData name="Frosch, Michael Thye" userId="eb116a80-0527-44db-8aeb-c2215047d67b" providerId="ADAL" clId="{7C220231-9DBF-4633-8CBA-0EA0D84AEE16}" dt="2024-10-01T07:02:13.143" v="14" actId="1076"/>
          <ac:cxnSpMkLst>
            <pc:docMk/>
            <pc:sldMk cId="1898530778" sldId="933"/>
            <ac:cxnSpMk id="8" creationId="{9471EB78-B543-5781-1A83-D483134DCC66}"/>
          </ac:cxnSpMkLst>
        </pc:cxnChg>
        <pc:cxnChg chg="del">
          <ac:chgData name="Frosch, Michael Thye" userId="eb116a80-0527-44db-8aeb-c2215047d67b" providerId="ADAL" clId="{7C220231-9DBF-4633-8CBA-0EA0D84AEE16}" dt="2024-10-01T07:03:27.352" v="23" actId="478"/>
          <ac:cxnSpMkLst>
            <pc:docMk/>
            <pc:sldMk cId="1898530778" sldId="933"/>
            <ac:cxnSpMk id="9" creationId="{00000000-0000-0000-0000-000000000000}"/>
          </ac:cxnSpMkLst>
        </pc:cxnChg>
        <pc:cxnChg chg="del">
          <ac:chgData name="Frosch, Michael Thye" userId="eb116a80-0527-44db-8aeb-c2215047d67b" providerId="ADAL" clId="{7C220231-9DBF-4633-8CBA-0EA0D84AEE16}" dt="2024-10-01T07:05:35.647" v="40" actId="478"/>
          <ac:cxnSpMkLst>
            <pc:docMk/>
            <pc:sldMk cId="1898530778" sldId="933"/>
            <ac:cxnSpMk id="18" creationId="{1D0A060F-9911-6B28-A073-C6FE41D71DD0}"/>
          </ac:cxnSpMkLst>
        </pc:cxnChg>
        <pc:cxnChg chg="add mod">
          <ac:chgData name="Frosch, Michael Thye" userId="eb116a80-0527-44db-8aeb-c2215047d67b" providerId="ADAL" clId="{7C220231-9DBF-4633-8CBA-0EA0D84AEE16}" dt="2024-10-01T07:15:54.315" v="168" actId="14100"/>
          <ac:cxnSpMkLst>
            <pc:docMk/>
            <pc:sldMk cId="1898530778" sldId="933"/>
            <ac:cxnSpMk id="20" creationId="{0648628A-08A9-D109-4423-384F431E56A0}"/>
          </ac:cxnSpMkLst>
        </pc:cxnChg>
        <pc:cxnChg chg="mod">
          <ac:chgData name="Frosch, Michael Thye" userId="eb116a80-0527-44db-8aeb-c2215047d67b" providerId="ADAL" clId="{7C220231-9DBF-4633-8CBA-0EA0D84AEE16}" dt="2024-10-01T07:15:38.507" v="166" actId="14100"/>
          <ac:cxnSpMkLst>
            <pc:docMk/>
            <pc:sldMk cId="1898530778" sldId="933"/>
            <ac:cxnSpMk id="21" creationId="{F7359D8D-088A-3129-8575-25ED8AC9F880}"/>
          </ac:cxnSpMkLst>
        </pc:cxnChg>
        <pc:cxnChg chg="del mod">
          <ac:chgData name="Frosch, Michael Thye" userId="eb116a80-0527-44db-8aeb-c2215047d67b" providerId="ADAL" clId="{7C220231-9DBF-4633-8CBA-0EA0D84AEE16}" dt="2024-10-01T07:10:31.152" v="126" actId="478"/>
          <ac:cxnSpMkLst>
            <pc:docMk/>
            <pc:sldMk cId="1898530778" sldId="933"/>
            <ac:cxnSpMk id="24" creationId="{24FD60D0-4FEB-4A82-C680-3F4DF65D263F}"/>
          </ac:cxnSpMkLst>
        </pc:cxnChg>
        <pc:cxnChg chg="mod">
          <ac:chgData name="Frosch, Michael Thye" userId="eb116a80-0527-44db-8aeb-c2215047d67b" providerId="ADAL" clId="{7C220231-9DBF-4633-8CBA-0EA0D84AEE16}" dt="2024-10-01T07:24:47.705" v="178" actId="14100"/>
          <ac:cxnSpMkLst>
            <pc:docMk/>
            <pc:sldMk cId="1898530778" sldId="933"/>
            <ac:cxnSpMk id="37" creationId="{00000000-0000-0000-0000-000000000000}"/>
          </ac:cxnSpMkLst>
        </pc:cxnChg>
        <pc:cxnChg chg="del">
          <ac:chgData name="Frosch, Michael Thye" userId="eb116a80-0527-44db-8aeb-c2215047d67b" providerId="ADAL" clId="{7C220231-9DBF-4633-8CBA-0EA0D84AEE16}" dt="2024-10-01T07:09:33.110" v="120" actId="478"/>
          <ac:cxnSpMkLst>
            <pc:docMk/>
            <pc:sldMk cId="1898530778" sldId="933"/>
            <ac:cxnSpMk id="43" creationId="{00000000-0000-0000-0000-000000000000}"/>
          </ac:cxnSpMkLst>
        </pc:cxnChg>
        <pc:cxnChg chg="add mod">
          <ac:chgData name="Frosch, Michael Thye" userId="eb116a80-0527-44db-8aeb-c2215047d67b" providerId="ADAL" clId="{7C220231-9DBF-4633-8CBA-0EA0D84AEE16}" dt="2024-10-01T07:43:54.692" v="269" actId="14100"/>
          <ac:cxnSpMkLst>
            <pc:docMk/>
            <pc:sldMk cId="1898530778" sldId="933"/>
            <ac:cxnSpMk id="61" creationId="{EF5D1779-AEF0-9F25-EB2E-0EDE01C29E69}"/>
          </ac:cxnSpMkLst>
        </pc:cxnChg>
        <pc:cxnChg chg="add mod">
          <ac:chgData name="Frosch, Michael Thye" userId="eb116a80-0527-44db-8aeb-c2215047d67b" providerId="ADAL" clId="{7C220231-9DBF-4633-8CBA-0EA0D84AEE16}" dt="2024-10-01T07:45:42.340" v="282" actId="14100"/>
          <ac:cxnSpMkLst>
            <pc:docMk/>
            <pc:sldMk cId="1898530778" sldId="933"/>
            <ac:cxnSpMk id="74" creationId="{8B8C5886-6905-79A0-98B3-66197A477467}"/>
          </ac:cxnSpMkLst>
        </pc:cxnChg>
        <pc:cxnChg chg="mod">
          <ac:chgData name="Frosch, Michael Thye" userId="eb116a80-0527-44db-8aeb-c2215047d67b" providerId="ADAL" clId="{7C220231-9DBF-4633-8CBA-0EA0D84AEE16}" dt="2024-10-01T07:12:26.403" v="145" actId="1076"/>
          <ac:cxnSpMkLst>
            <pc:docMk/>
            <pc:sldMk cId="1898530778" sldId="933"/>
            <ac:cxnSpMk id="98" creationId="{00000000-0000-0000-0000-000000000000}"/>
          </ac:cxnSpMkLst>
        </pc:cxnChg>
        <pc:cxnChg chg="mod">
          <ac:chgData name="Frosch, Michael Thye" userId="eb116a80-0527-44db-8aeb-c2215047d67b" providerId="ADAL" clId="{7C220231-9DBF-4633-8CBA-0EA0D84AEE16}" dt="2024-10-01T07:15:44.740" v="167" actId="14100"/>
          <ac:cxnSpMkLst>
            <pc:docMk/>
            <pc:sldMk cId="1898530778" sldId="933"/>
            <ac:cxnSpMk id="100" creationId="{00000000-0000-0000-0000-000000000000}"/>
          </ac:cxnSpMkLst>
        </pc:cxnChg>
        <pc:cxnChg chg="mod">
          <ac:chgData name="Frosch, Michael Thye" userId="eb116a80-0527-44db-8aeb-c2215047d67b" providerId="ADAL" clId="{7C220231-9DBF-4633-8CBA-0EA0D84AEE16}" dt="2024-10-01T07:08:34.358" v="112" actId="14100"/>
          <ac:cxnSpMkLst>
            <pc:docMk/>
            <pc:sldMk cId="1898530778" sldId="933"/>
            <ac:cxnSpMk id="109" creationId="{00000000-0000-0000-0000-000000000000}"/>
          </ac:cxnSpMkLst>
        </pc:cxnChg>
        <pc:cxnChg chg="mod">
          <ac:chgData name="Frosch, Michael Thye" userId="eb116a80-0527-44db-8aeb-c2215047d67b" providerId="ADAL" clId="{7C220231-9DBF-4633-8CBA-0EA0D84AEE16}" dt="2024-10-01T07:08:40.085" v="113" actId="1076"/>
          <ac:cxnSpMkLst>
            <pc:docMk/>
            <pc:sldMk cId="1898530778" sldId="933"/>
            <ac:cxnSpMk id="111" creationId="{00000000-0000-0000-0000-000000000000}"/>
          </ac:cxnSpMkLst>
        </pc:cxnChg>
      </pc:sldChg>
      <pc:sldChg chg="add">
        <pc:chgData name="Frosch, Michael Thye" userId="eb116a80-0527-44db-8aeb-c2215047d67b" providerId="ADAL" clId="{7C220231-9DBF-4633-8CBA-0EA0D84AEE16}" dt="2024-10-03T08:02:54.136" v="303"/>
        <pc:sldMkLst>
          <pc:docMk/>
          <pc:sldMk cId="3922460601" sldId="938"/>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1EB7B2-8A24-4A4C-A217-B5C0E36FB5B0}" type="doc">
      <dgm:prSet loTypeId="urn:microsoft.com/office/officeart/2005/8/layout/funnel1" loCatId="relationship" qsTypeId="urn:microsoft.com/office/officeart/2005/8/quickstyle/simple1" qsCatId="simple" csTypeId="urn:microsoft.com/office/officeart/2005/8/colors/accent1_2" csCatId="accent1" phldr="1"/>
      <dgm:spPr/>
      <dgm:t>
        <a:bodyPr/>
        <a:lstStyle/>
        <a:p>
          <a:endParaRPr lang="en-GB"/>
        </a:p>
      </dgm:t>
    </dgm:pt>
    <dgm:pt modelId="{C4A75E90-5D84-462C-9A6E-BB10685A0774}">
      <dgm:prSet phldrT="[Text]"/>
      <dgm:spPr/>
      <dgm:t>
        <a:bodyPr/>
        <a:lstStyle/>
        <a:p>
          <a:r>
            <a:rPr lang="fr-CH" dirty="0" err="1"/>
            <a:t>Economic</a:t>
          </a:r>
          <a:r>
            <a:rPr lang="fr-CH" dirty="0"/>
            <a:t> unit</a:t>
          </a:r>
          <a:endParaRPr lang="en-GB" dirty="0"/>
        </a:p>
      </dgm:t>
    </dgm:pt>
    <dgm:pt modelId="{AD6ACFC7-8DA7-4327-B43C-8D7CD8BE775F}" type="parTrans" cxnId="{CAFBBA93-7F99-49B7-BDCE-2EE6B98FFAE1}">
      <dgm:prSet/>
      <dgm:spPr/>
      <dgm:t>
        <a:bodyPr/>
        <a:lstStyle/>
        <a:p>
          <a:endParaRPr lang="en-GB"/>
        </a:p>
      </dgm:t>
    </dgm:pt>
    <dgm:pt modelId="{E07A8361-C78D-460A-9211-B6A7C1EBC0A7}" type="sibTrans" cxnId="{CAFBBA93-7F99-49B7-BDCE-2EE6B98FFAE1}">
      <dgm:prSet/>
      <dgm:spPr/>
      <dgm:t>
        <a:bodyPr/>
        <a:lstStyle/>
        <a:p>
          <a:endParaRPr lang="en-GB"/>
        </a:p>
      </dgm:t>
    </dgm:pt>
    <dgm:pt modelId="{8C6C93E7-03F9-4AF8-8C30-0466BE5938CA}">
      <dgm:prSet phldrT="[Text]"/>
      <dgm:spPr/>
      <dgm:t>
        <a:bodyPr/>
        <a:lstStyle/>
        <a:p>
          <a:r>
            <a:rPr lang="fr-CH" dirty="0" err="1"/>
            <a:t>Economic</a:t>
          </a:r>
          <a:r>
            <a:rPr lang="fr-CH" dirty="0"/>
            <a:t> unit</a:t>
          </a:r>
          <a:endParaRPr lang="en-GB" dirty="0"/>
        </a:p>
      </dgm:t>
    </dgm:pt>
    <dgm:pt modelId="{9A95F1BE-674D-49AA-AEBC-F4D99B5EB316}" type="parTrans" cxnId="{69CF53C7-C005-43A9-BA64-0A7194FBBE52}">
      <dgm:prSet/>
      <dgm:spPr/>
      <dgm:t>
        <a:bodyPr/>
        <a:lstStyle/>
        <a:p>
          <a:endParaRPr lang="en-GB"/>
        </a:p>
      </dgm:t>
    </dgm:pt>
    <dgm:pt modelId="{4D71C7BF-BF8C-408A-9438-2DF5F45DBF7A}" type="sibTrans" cxnId="{69CF53C7-C005-43A9-BA64-0A7194FBBE52}">
      <dgm:prSet/>
      <dgm:spPr/>
      <dgm:t>
        <a:bodyPr/>
        <a:lstStyle/>
        <a:p>
          <a:endParaRPr lang="en-GB"/>
        </a:p>
      </dgm:t>
    </dgm:pt>
    <dgm:pt modelId="{59AC8F4E-CDFE-48BF-B0CB-6814DA96FF4F}">
      <dgm:prSet phldrT="[Text]"/>
      <dgm:spPr/>
      <dgm:t>
        <a:bodyPr/>
        <a:lstStyle/>
        <a:p>
          <a:r>
            <a:rPr lang="fr-CH" dirty="0" err="1"/>
            <a:t>Economic</a:t>
          </a:r>
          <a:r>
            <a:rPr lang="fr-CH" dirty="0"/>
            <a:t> unit</a:t>
          </a:r>
          <a:endParaRPr lang="en-GB" dirty="0"/>
        </a:p>
      </dgm:t>
    </dgm:pt>
    <dgm:pt modelId="{63ABB0F8-6E2E-46D0-8CFF-D3E640F1B43E}" type="parTrans" cxnId="{BCD68F35-4D17-412C-86B6-D536F317A51B}">
      <dgm:prSet/>
      <dgm:spPr/>
      <dgm:t>
        <a:bodyPr/>
        <a:lstStyle/>
        <a:p>
          <a:endParaRPr lang="en-GB"/>
        </a:p>
      </dgm:t>
    </dgm:pt>
    <dgm:pt modelId="{D3388BD9-4E92-4812-8A82-FA4B3B2F20B0}" type="sibTrans" cxnId="{BCD68F35-4D17-412C-86B6-D536F317A51B}">
      <dgm:prSet/>
      <dgm:spPr/>
      <dgm:t>
        <a:bodyPr/>
        <a:lstStyle/>
        <a:p>
          <a:endParaRPr lang="en-GB"/>
        </a:p>
      </dgm:t>
    </dgm:pt>
    <dgm:pt modelId="{DDCE4319-F0C4-499B-BB32-8A8158B29B24}">
      <dgm:prSet phldrT="[Text]" phldr="1"/>
      <dgm:spPr/>
      <dgm:t>
        <a:bodyPr/>
        <a:lstStyle/>
        <a:p>
          <a:endParaRPr lang="en-GB"/>
        </a:p>
      </dgm:t>
    </dgm:pt>
    <dgm:pt modelId="{1C165777-2335-43D5-9474-23A8994D9E06}" type="parTrans" cxnId="{F8062C5A-8850-42A1-B949-7D4CD0DB69A0}">
      <dgm:prSet/>
      <dgm:spPr/>
      <dgm:t>
        <a:bodyPr/>
        <a:lstStyle/>
        <a:p>
          <a:endParaRPr lang="en-GB"/>
        </a:p>
      </dgm:t>
    </dgm:pt>
    <dgm:pt modelId="{32FAC792-42B2-4556-A1E1-797C2BE7EE65}" type="sibTrans" cxnId="{F8062C5A-8850-42A1-B949-7D4CD0DB69A0}">
      <dgm:prSet/>
      <dgm:spPr/>
      <dgm:t>
        <a:bodyPr/>
        <a:lstStyle/>
        <a:p>
          <a:endParaRPr lang="en-GB"/>
        </a:p>
      </dgm:t>
    </dgm:pt>
    <dgm:pt modelId="{572A7FEE-C670-4E4F-A2EB-14FB0F8ECA91}">
      <dgm:prSet/>
      <dgm:spPr/>
    </dgm:pt>
    <dgm:pt modelId="{1290E427-4A58-477D-B2E2-8F44F75EB746}" type="parTrans" cxnId="{64D38CD1-7CCA-41C3-9519-39BD37ABFA2B}">
      <dgm:prSet/>
      <dgm:spPr/>
      <dgm:t>
        <a:bodyPr/>
        <a:lstStyle/>
        <a:p>
          <a:endParaRPr lang="en-GB"/>
        </a:p>
      </dgm:t>
    </dgm:pt>
    <dgm:pt modelId="{05D7257B-F143-4A24-A98D-DB1E053DFBD8}" type="sibTrans" cxnId="{64D38CD1-7CCA-41C3-9519-39BD37ABFA2B}">
      <dgm:prSet/>
      <dgm:spPr/>
      <dgm:t>
        <a:bodyPr/>
        <a:lstStyle/>
        <a:p>
          <a:endParaRPr lang="en-GB"/>
        </a:p>
      </dgm:t>
    </dgm:pt>
    <dgm:pt modelId="{DE21E1F4-50E1-4EB8-AF57-E783A615CA64}" type="pres">
      <dgm:prSet presAssocID="{CC1EB7B2-8A24-4A4C-A217-B5C0E36FB5B0}" presName="Name0" presStyleCnt="0">
        <dgm:presLayoutVars>
          <dgm:chMax val="4"/>
          <dgm:resizeHandles val="exact"/>
        </dgm:presLayoutVars>
      </dgm:prSet>
      <dgm:spPr/>
    </dgm:pt>
    <dgm:pt modelId="{3C1DDE4D-5AA0-4180-96F6-A7805DA2054E}" type="pres">
      <dgm:prSet presAssocID="{CC1EB7B2-8A24-4A4C-A217-B5C0E36FB5B0}" presName="ellipse" presStyleLbl="trBgShp" presStyleIdx="0" presStyleCnt="1"/>
      <dgm:spPr/>
    </dgm:pt>
    <dgm:pt modelId="{16D92D50-E0E6-424F-9BEF-E5C1B2297C06}" type="pres">
      <dgm:prSet presAssocID="{CC1EB7B2-8A24-4A4C-A217-B5C0E36FB5B0}" presName="arrow1" presStyleLbl="fgShp" presStyleIdx="0" presStyleCnt="1" custLinFactNeighborX="536" custLinFactNeighborY="-11291"/>
      <dgm:spPr/>
    </dgm:pt>
    <dgm:pt modelId="{E8D509D2-8568-4E0F-AB82-DD27BC07DDFE}" type="pres">
      <dgm:prSet presAssocID="{CC1EB7B2-8A24-4A4C-A217-B5C0E36FB5B0}" presName="rectangle" presStyleLbl="revTx" presStyleIdx="0" presStyleCnt="1">
        <dgm:presLayoutVars>
          <dgm:bulletEnabled val="1"/>
        </dgm:presLayoutVars>
      </dgm:prSet>
      <dgm:spPr/>
    </dgm:pt>
    <dgm:pt modelId="{0DA54FCA-3020-4213-A2FC-5D228BFDD8B9}" type="pres">
      <dgm:prSet presAssocID="{8C6C93E7-03F9-4AF8-8C30-0466BE5938CA}" presName="item1" presStyleLbl="node1" presStyleIdx="0" presStyleCnt="3">
        <dgm:presLayoutVars>
          <dgm:bulletEnabled val="1"/>
        </dgm:presLayoutVars>
      </dgm:prSet>
      <dgm:spPr/>
    </dgm:pt>
    <dgm:pt modelId="{DE2F81C1-11F7-44D5-8598-319A55E42271}" type="pres">
      <dgm:prSet presAssocID="{59AC8F4E-CDFE-48BF-B0CB-6814DA96FF4F}" presName="item2" presStyleLbl="node1" presStyleIdx="1" presStyleCnt="3">
        <dgm:presLayoutVars>
          <dgm:bulletEnabled val="1"/>
        </dgm:presLayoutVars>
      </dgm:prSet>
      <dgm:spPr/>
    </dgm:pt>
    <dgm:pt modelId="{0D0CF8AC-1344-45F3-9F42-92516A3BFF59}" type="pres">
      <dgm:prSet presAssocID="{DDCE4319-F0C4-499B-BB32-8A8158B29B24}" presName="item3" presStyleLbl="node1" presStyleIdx="2" presStyleCnt="3">
        <dgm:presLayoutVars>
          <dgm:bulletEnabled val="1"/>
        </dgm:presLayoutVars>
      </dgm:prSet>
      <dgm:spPr/>
    </dgm:pt>
    <dgm:pt modelId="{6A4AB6EB-5405-4C43-A045-DFF2F4F9CDED}" type="pres">
      <dgm:prSet presAssocID="{CC1EB7B2-8A24-4A4C-A217-B5C0E36FB5B0}" presName="funnel" presStyleLbl="trAlignAcc1" presStyleIdx="0" presStyleCnt="1" custLinFactNeighborX="1042" custLinFactNeighborY="-1254"/>
      <dgm:spPr/>
    </dgm:pt>
  </dgm:ptLst>
  <dgm:cxnLst>
    <dgm:cxn modelId="{70EB821D-DC76-429B-AE06-F602271921F0}" type="presOf" srcId="{C4A75E90-5D84-462C-9A6E-BB10685A0774}" destId="{0D0CF8AC-1344-45F3-9F42-92516A3BFF59}" srcOrd="0" destOrd="0" presId="urn:microsoft.com/office/officeart/2005/8/layout/funnel1"/>
    <dgm:cxn modelId="{BCD68F35-4D17-412C-86B6-D536F317A51B}" srcId="{CC1EB7B2-8A24-4A4C-A217-B5C0E36FB5B0}" destId="{59AC8F4E-CDFE-48BF-B0CB-6814DA96FF4F}" srcOrd="2" destOrd="0" parTransId="{63ABB0F8-6E2E-46D0-8CFF-D3E640F1B43E}" sibTransId="{D3388BD9-4E92-4812-8A82-FA4B3B2F20B0}"/>
    <dgm:cxn modelId="{8DFE8240-8478-4378-B91D-F95D7C95512E}" type="presOf" srcId="{8C6C93E7-03F9-4AF8-8C30-0466BE5938CA}" destId="{DE2F81C1-11F7-44D5-8598-319A55E42271}" srcOrd="0" destOrd="0" presId="urn:microsoft.com/office/officeart/2005/8/layout/funnel1"/>
    <dgm:cxn modelId="{26554173-BCE6-483E-A4CC-91C9CA88D38E}" type="presOf" srcId="{CC1EB7B2-8A24-4A4C-A217-B5C0E36FB5B0}" destId="{DE21E1F4-50E1-4EB8-AF57-E783A615CA64}" srcOrd="0" destOrd="0" presId="urn:microsoft.com/office/officeart/2005/8/layout/funnel1"/>
    <dgm:cxn modelId="{F8062C5A-8850-42A1-B949-7D4CD0DB69A0}" srcId="{CC1EB7B2-8A24-4A4C-A217-B5C0E36FB5B0}" destId="{DDCE4319-F0C4-499B-BB32-8A8158B29B24}" srcOrd="3" destOrd="0" parTransId="{1C165777-2335-43D5-9474-23A8994D9E06}" sibTransId="{32FAC792-42B2-4556-A1E1-797C2BE7EE65}"/>
    <dgm:cxn modelId="{CAFBBA93-7F99-49B7-BDCE-2EE6B98FFAE1}" srcId="{CC1EB7B2-8A24-4A4C-A217-B5C0E36FB5B0}" destId="{C4A75E90-5D84-462C-9A6E-BB10685A0774}" srcOrd="0" destOrd="0" parTransId="{AD6ACFC7-8DA7-4327-B43C-8D7CD8BE775F}" sibTransId="{E07A8361-C78D-460A-9211-B6A7C1EBC0A7}"/>
    <dgm:cxn modelId="{23CB54BD-3C2D-443A-A4DA-80D45374B7E6}" type="presOf" srcId="{59AC8F4E-CDFE-48BF-B0CB-6814DA96FF4F}" destId="{0DA54FCA-3020-4213-A2FC-5D228BFDD8B9}" srcOrd="0" destOrd="0" presId="urn:microsoft.com/office/officeart/2005/8/layout/funnel1"/>
    <dgm:cxn modelId="{59E5D2BF-9F60-4CDA-BC59-07E057B72A9B}" type="presOf" srcId="{DDCE4319-F0C4-499B-BB32-8A8158B29B24}" destId="{E8D509D2-8568-4E0F-AB82-DD27BC07DDFE}" srcOrd="0" destOrd="0" presId="urn:microsoft.com/office/officeart/2005/8/layout/funnel1"/>
    <dgm:cxn modelId="{69CF53C7-C005-43A9-BA64-0A7194FBBE52}" srcId="{CC1EB7B2-8A24-4A4C-A217-B5C0E36FB5B0}" destId="{8C6C93E7-03F9-4AF8-8C30-0466BE5938CA}" srcOrd="1" destOrd="0" parTransId="{9A95F1BE-674D-49AA-AEBC-F4D99B5EB316}" sibTransId="{4D71C7BF-BF8C-408A-9438-2DF5F45DBF7A}"/>
    <dgm:cxn modelId="{64D38CD1-7CCA-41C3-9519-39BD37ABFA2B}" srcId="{CC1EB7B2-8A24-4A4C-A217-B5C0E36FB5B0}" destId="{572A7FEE-C670-4E4F-A2EB-14FB0F8ECA91}" srcOrd="4" destOrd="0" parTransId="{1290E427-4A58-477D-B2E2-8F44F75EB746}" sibTransId="{05D7257B-F143-4A24-A98D-DB1E053DFBD8}"/>
    <dgm:cxn modelId="{48B2A9D1-C1A5-4A70-B331-A05571F90016}" type="presParOf" srcId="{DE21E1F4-50E1-4EB8-AF57-E783A615CA64}" destId="{3C1DDE4D-5AA0-4180-96F6-A7805DA2054E}" srcOrd="0" destOrd="0" presId="urn:microsoft.com/office/officeart/2005/8/layout/funnel1"/>
    <dgm:cxn modelId="{B2229E88-505A-4AAB-A861-9551D2418B70}" type="presParOf" srcId="{DE21E1F4-50E1-4EB8-AF57-E783A615CA64}" destId="{16D92D50-E0E6-424F-9BEF-E5C1B2297C06}" srcOrd="1" destOrd="0" presId="urn:microsoft.com/office/officeart/2005/8/layout/funnel1"/>
    <dgm:cxn modelId="{EB73392C-9B42-483F-A59D-D9A5DC33384C}" type="presParOf" srcId="{DE21E1F4-50E1-4EB8-AF57-E783A615CA64}" destId="{E8D509D2-8568-4E0F-AB82-DD27BC07DDFE}" srcOrd="2" destOrd="0" presId="urn:microsoft.com/office/officeart/2005/8/layout/funnel1"/>
    <dgm:cxn modelId="{86214B5A-9748-4EF6-AD23-B02981BD4FD8}" type="presParOf" srcId="{DE21E1F4-50E1-4EB8-AF57-E783A615CA64}" destId="{0DA54FCA-3020-4213-A2FC-5D228BFDD8B9}" srcOrd="3" destOrd="0" presId="urn:microsoft.com/office/officeart/2005/8/layout/funnel1"/>
    <dgm:cxn modelId="{DC43B3DE-4CD6-4037-BF23-63A35261E969}" type="presParOf" srcId="{DE21E1F4-50E1-4EB8-AF57-E783A615CA64}" destId="{DE2F81C1-11F7-44D5-8598-319A55E42271}" srcOrd="4" destOrd="0" presId="urn:microsoft.com/office/officeart/2005/8/layout/funnel1"/>
    <dgm:cxn modelId="{034827E2-9F4C-497D-BFEA-3B8D39AF8163}" type="presParOf" srcId="{DE21E1F4-50E1-4EB8-AF57-E783A615CA64}" destId="{0D0CF8AC-1344-45F3-9F42-92516A3BFF59}" srcOrd="5" destOrd="0" presId="urn:microsoft.com/office/officeart/2005/8/layout/funnel1"/>
    <dgm:cxn modelId="{5B78EB97-1D71-4779-99CD-7008A0390291}" type="presParOf" srcId="{DE21E1F4-50E1-4EB8-AF57-E783A615CA64}" destId="{6A4AB6EB-5405-4C43-A045-DFF2F4F9CDED}"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1DDE4D-5AA0-4180-96F6-A7805DA2054E}">
      <dsp:nvSpPr>
        <dsp:cNvPr id="0" name=""/>
        <dsp:cNvSpPr/>
      </dsp:nvSpPr>
      <dsp:spPr>
        <a:xfrm>
          <a:off x="1064666" y="162302"/>
          <a:ext cx="3221080" cy="1118638"/>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D92D50-E0E6-424F-9BEF-E5C1B2297C06}">
      <dsp:nvSpPr>
        <dsp:cNvPr id="0" name=""/>
        <dsp:cNvSpPr/>
      </dsp:nvSpPr>
      <dsp:spPr>
        <a:xfrm>
          <a:off x="2371425" y="2856359"/>
          <a:ext cx="624240" cy="399513"/>
        </a:xfrm>
        <a:prstGeom prst="down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8D509D2-8568-4E0F-AB82-DD27BC07DDFE}">
      <dsp:nvSpPr>
        <dsp:cNvPr id="0" name=""/>
        <dsp:cNvSpPr/>
      </dsp:nvSpPr>
      <dsp:spPr>
        <a:xfrm>
          <a:off x="1182023" y="3221080"/>
          <a:ext cx="2996353" cy="749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endParaRPr lang="en-GB" sz="2700" kern="1200"/>
        </a:p>
      </dsp:txBody>
      <dsp:txXfrm>
        <a:off x="1182023" y="3221080"/>
        <a:ext cx="2996353" cy="749088"/>
      </dsp:txXfrm>
    </dsp:sp>
    <dsp:sp modelId="{0DA54FCA-3020-4213-A2FC-5D228BFDD8B9}">
      <dsp:nvSpPr>
        <dsp:cNvPr id="0" name=""/>
        <dsp:cNvSpPr/>
      </dsp:nvSpPr>
      <dsp:spPr>
        <a:xfrm>
          <a:off x="2235740" y="1367335"/>
          <a:ext cx="1123632" cy="112363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fr-CH" sz="1300" kern="1200" dirty="0" err="1"/>
            <a:t>Economic</a:t>
          </a:r>
          <a:r>
            <a:rPr lang="fr-CH" sz="1300" kern="1200" dirty="0"/>
            <a:t> unit</a:t>
          </a:r>
          <a:endParaRPr lang="en-GB" sz="1300" kern="1200" dirty="0"/>
        </a:p>
      </dsp:txBody>
      <dsp:txXfrm>
        <a:off x="2400292" y="1531887"/>
        <a:ext cx="794528" cy="794528"/>
      </dsp:txXfrm>
    </dsp:sp>
    <dsp:sp modelId="{DE2F81C1-11F7-44D5-8598-319A55E42271}">
      <dsp:nvSpPr>
        <dsp:cNvPr id="0" name=""/>
        <dsp:cNvSpPr/>
      </dsp:nvSpPr>
      <dsp:spPr>
        <a:xfrm>
          <a:off x="1431719" y="524361"/>
          <a:ext cx="1123632" cy="112363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fr-CH" sz="1300" kern="1200" dirty="0" err="1"/>
            <a:t>Economic</a:t>
          </a:r>
          <a:r>
            <a:rPr lang="fr-CH" sz="1300" kern="1200" dirty="0"/>
            <a:t> unit</a:t>
          </a:r>
          <a:endParaRPr lang="en-GB" sz="1300" kern="1200" dirty="0"/>
        </a:p>
      </dsp:txBody>
      <dsp:txXfrm>
        <a:off x="1596271" y="688913"/>
        <a:ext cx="794528" cy="794528"/>
      </dsp:txXfrm>
    </dsp:sp>
    <dsp:sp modelId="{0D0CF8AC-1344-45F3-9F42-92516A3BFF59}">
      <dsp:nvSpPr>
        <dsp:cNvPr id="0" name=""/>
        <dsp:cNvSpPr/>
      </dsp:nvSpPr>
      <dsp:spPr>
        <a:xfrm>
          <a:off x="2580321" y="252692"/>
          <a:ext cx="1123632" cy="112363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fr-CH" sz="1300" kern="1200" dirty="0" err="1"/>
            <a:t>Economic</a:t>
          </a:r>
          <a:r>
            <a:rPr lang="fr-CH" sz="1300" kern="1200" dirty="0"/>
            <a:t> unit</a:t>
          </a:r>
          <a:endParaRPr lang="en-GB" sz="1300" kern="1200" dirty="0"/>
        </a:p>
      </dsp:txBody>
      <dsp:txXfrm>
        <a:off x="2744873" y="417244"/>
        <a:ext cx="794528" cy="794528"/>
      </dsp:txXfrm>
    </dsp:sp>
    <dsp:sp modelId="{6A4AB6EB-5405-4C43-A045-DFF2F4F9CDED}">
      <dsp:nvSpPr>
        <dsp:cNvPr id="0" name=""/>
        <dsp:cNvSpPr/>
      </dsp:nvSpPr>
      <dsp:spPr>
        <a:xfrm>
          <a:off x="968752" y="0"/>
          <a:ext cx="3495745" cy="2796596"/>
        </a:xfrm>
        <a:prstGeom prst="funnel">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D068C6-7325-408C-921E-B389FF684A63}" type="datetimeFigureOut">
              <a:rPr lang="en-GB" smtClean="0"/>
              <a:t>09/10/2024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826FEE-2901-4F80-B040-94DEDE5C3ECF}" type="slidenum">
              <a:rPr lang="en-GB" smtClean="0"/>
              <a:t>‹#›</a:t>
            </a:fld>
            <a:endParaRPr lang="en-GB"/>
          </a:p>
        </p:txBody>
      </p:sp>
    </p:spTree>
    <p:extLst>
      <p:ext uri="{BB962C8B-B14F-4D97-AF65-F5344CB8AC3E}">
        <p14:creationId xmlns:p14="http://schemas.microsoft.com/office/powerpoint/2010/main" val="1475438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826FEE-2901-4F80-B040-94DEDE5C3ECF}" type="slidenum">
              <a:rPr lang="en-GB" smtClean="0"/>
              <a:t>4</a:t>
            </a:fld>
            <a:endParaRPr lang="en-GB" dirty="0"/>
          </a:p>
        </p:txBody>
      </p:sp>
    </p:spTree>
    <p:extLst>
      <p:ext uri="{BB962C8B-B14F-4D97-AF65-F5344CB8AC3E}">
        <p14:creationId xmlns:p14="http://schemas.microsoft.com/office/powerpoint/2010/main" val="34951222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826FEE-2901-4F80-B040-94DEDE5C3ECF}" type="slidenum">
              <a:rPr lang="en-GB" smtClean="0"/>
              <a:t>13</a:t>
            </a:fld>
            <a:endParaRPr lang="en-GB" dirty="0"/>
          </a:p>
        </p:txBody>
      </p:sp>
    </p:spTree>
    <p:extLst>
      <p:ext uri="{BB962C8B-B14F-4D97-AF65-F5344CB8AC3E}">
        <p14:creationId xmlns:p14="http://schemas.microsoft.com/office/powerpoint/2010/main" val="8395767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accent1">
                  <a:lumMod val="75000"/>
                </a:schemeClr>
              </a:solidFill>
            </a:endParaRPr>
          </a:p>
        </p:txBody>
      </p:sp>
      <p:sp>
        <p:nvSpPr>
          <p:cNvPr id="4" name="Slide Number Placeholder 3"/>
          <p:cNvSpPr>
            <a:spLocks noGrp="1"/>
          </p:cNvSpPr>
          <p:nvPr>
            <p:ph type="sldNum" sz="quarter" idx="10"/>
          </p:nvPr>
        </p:nvSpPr>
        <p:spPr/>
        <p:txBody>
          <a:bodyPr/>
          <a:lstStyle/>
          <a:p>
            <a:fld id="{D0826FEE-2901-4F80-B040-94DEDE5C3ECF}" type="slidenum">
              <a:rPr lang="en-GB" smtClean="0"/>
              <a:t>14</a:t>
            </a:fld>
            <a:endParaRPr lang="en-GB" dirty="0"/>
          </a:p>
        </p:txBody>
      </p:sp>
    </p:spTree>
    <p:extLst>
      <p:ext uri="{BB962C8B-B14F-4D97-AF65-F5344CB8AC3E}">
        <p14:creationId xmlns:p14="http://schemas.microsoft.com/office/powerpoint/2010/main" val="14891773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accent1">
                  <a:lumMod val="75000"/>
                </a:schemeClr>
              </a:solidFill>
            </a:endParaRPr>
          </a:p>
        </p:txBody>
      </p:sp>
      <p:sp>
        <p:nvSpPr>
          <p:cNvPr id="4" name="Slide Number Placeholder 3"/>
          <p:cNvSpPr>
            <a:spLocks noGrp="1"/>
          </p:cNvSpPr>
          <p:nvPr>
            <p:ph type="sldNum" sz="quarter" idx="10"/>
          </p:nvPr>
        </p:nvSpPr>
        <p:spPr/>
        <p:txBody>
          <a:bodyPr/>
          <a:lstStyle/>
          <a:p>
            <a:fld id="{D0826FEE-2901-4F80-B040-94DEDE5C3ECF}" type="slidenum">
              <a:rPr lang="en-GB" smtClean="0"/>
              <a:t>16</a:t>
            </a:fld>
            <a:endParaRPr lang="en-GB" dirty="0"/>
          </a:p>
        </p:txBody>
      </p:sp>
    </p:spTree>
    <p:extLst>
      <p:ext uri="{BB962C8B-B14F-4D97-AF65-F5344CB8AC3E}">
        <p14:creationId xmlns:p14="http://schemas.microsoft.com/office/powerpoint/2010/main" val="34852886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826FEE-2901-4F80-B040-94DEDE5C3ECF}" type="slidenum">
              <a:rPr lang="en-GB" smtClean="0"/>
              <a:t>17</a:t>
            </a:fld>
            <a:endParaRPr lang="en-GB" dirty="0"/>
          </a:p>
        </p:txBody>
      </p:sp>
    </p:spTree>
    <p:extLst>
      <p:ext uri="{BB962C8B-B14F-4D97-AF65-F5344CB8AC3E}">
        <p14:creationId xmlns:p14="http://schemas.microsoft.com/office/powerpoint/2010/main" val="11905052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826FEE-2901-4F80-B040-94DEDE5C3ECF}" type="slidenum">
              <a:rPr lang="en-GB" smtClean="0"/>
              <a:t>18</a:t>
            </a:fld>
            <a:endParaRPr lang="en-GB" dirty="0"/>
          </a:p>
        </p:txBody>
      </p:sp>
    </p:spTree>
    <p:extLst>
      <p:ext uri="{BB962C8B-B14F-4D97-AF65-F5344CB8AC3E}">
        <p14:creationId xmlns:p14="http://schemas.microsoft.com/office/powerpoint/2010/main" val="32966862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2797198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826FEE-2901-4F80-B040-94DEDE5C3ECF}" type="slidenum">
              <a:rPr lang="en-GB" smtClean="0"/>
              <a:t>21</a:t>
            </a:fld>
            <a:endParaRPr lang="en-GB" dirty="0"/>
          </a:p>
        </p:txBody>
      </p:sp>
    </p:spTree>
    <p:extLst>
      <p:ext uri="{BB962C8B-B14F-4D97-AF65-F5344CB8AC3E}">
        <p14:creationId xmlns:p14="http://schemas.microsoft.com/office/powerpoint/2010/main" val="274255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826FEE-2901-4F80-B040-94DEDE5C3ECF}" type="slidenum">
              <a:rPr lang="en-GB" smtClean="0"/>
              <a:t>5</a:t>
            </a:fld>
            <a:endParaRPr lang="en-GB" dirty="0"/>
          </a:p>
        </p:txBody>
      </p:sp>
    </p:spTree>
    <p:extLst>
      <p:ext uri="{BB962C8B-B14F-4D97-AF65-F5344CB8AC3E}">
        <p14:creationId xmlns:p14="http://schemas.microsoft.com/office/powerpoint/2010/main" val="2239576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60253C-D1DA-4119-90CC-AC9EF5EACF5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4271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826FEE-2901-4F80-B040-94DEDE5C3ECF}" type="slidenum">
              <a:rPr lang="en-GB" smtClean="0"/>
              <a:t>7</a:t>
            </a:fld>
            <a:endParaRPr lang="en-GB" dirty="0"/>
          </a:p>
        </p:txBody>
      </p:sp>
    </p:spTree>
    <p:extLst>
      <p:ext uri="{BB962C8B-B14F-4D97-AF65-F5344CB8AC3E}">
        <p14:creationId xmlns:p14="http://schemas.microsoft.com/office/powerpoint/2010/main" val="1395436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826FEE-2901-4F80-B040-94DEDE5C3ECF}" type="slidenum">
              <a:rPr lang="en-GB" smtClean="0"/>
              <a:t>8</a:t>
            </a:fld>
            <a:endParaRPr lang="en-GB" dirty="0"/>
          </a:p>
        </p:txBody>
      </p:sp>
    </p:spTree>
    <p:extLst>
      <p:ext uri="{BB962C8B-B14F-4D97-AF65-F5344CB8AC3E}">
        <p14:creationId xmlns:p14="http://schemas.microsoft.com/office/powerpoint/2010/main" val="1272879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0826FEE-2901-4F80-B040-94DEDE5C3ECF}" type="slidenum">
              <a:rPr lang="en-GB" smtClean="0"/>
              <a:t>9</a:t>
            </a:fld>
            <a:endParaRPr lang="en-GB"/>
          </a:p>
        </p:txBody>
      </p:sp>
    </p:spTree>
    <p:extLst>
      <p:ext uri="{BB962C8B-B14F-4D97-AF65-F5344CB8AC3E}">
        <p14:creationId xmlns:p14="http://schemas.microsoft.com/office/powerpoint/2010/main" val="870992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826FEE-2901-4F80-B040-94DEDE5C3ECF}" type="slidenum">
              <a:rPr lang="en-GB" smtClean="0"/>
              <a:t>10</a:t>
            </a:fld>
            <a:endParaRPr lang="en-GB" dirty="0"/>
          </a:p>
        </p:txBody>
      </p:sp>
    </p:spTree>
    <p:extLst>
      <p:ext uri="{BB962C8B-B14F-4D97-AF65-F5344CB8AC3E}">
        <p14:creationId xmlns:p14="http://schemas.microsoft.com/office/powerpoint/2010/main" val="30729903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826FEE-2901-4F80-B040-94DEDE5C3ECF}" type="slidenum">
              <a:rPr lang="en-GB" smtClean="0"/>
              <a:t>11</a:t>
            </a:fld>
            <a:endParaRPr lang="en-GB" dirty="0"/>
          </a:p>
        </p:txBody>
      </p:sp>
    </p:spTree>
    <p:extLst>
      <p:ext uri="{BB962C8B-B14F-4D97-AF65-F5344CB8AC3E}">
        <p14:creationId xmlns:p14="http://schemas.microsoft.com/office/powerpoint/2010/main" val="628417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0826FEE-2901-4F80-B040-94DEDE5C3ECF}" type="slidenum">
              <a:rPr lang="en-GB" smtClean="0"/>
              <a:t>12</a:t>
            </a:fld>
            <a:endParaRPr lang="en-GB" dirty="0"/>
          </a:p>
        </p:txBody>
      </p:sp>
    </p:spTree>
    <p:extLst>
      <p:ext uri="{BB962C8B-B14F-4D97-AF65-F5344CB8AC3E}">
        <p14:creationId xmlns:p14="http://schemas.microsoft.com/office/powerpoint/2010/main" val="25184831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jpg"/><Relationship Id="rId1" Type="http://schemas.openxmlformats.org/officeDocument/2006/relationships/slideMaster" Target="../slideMasters/slideMaster1.xml"/><Relationship Id="rId4" Type="http://schemas.openxmlformats.org/officeDocument/2006/relationships/image" Target="../media/image2.emf"/></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9.emf"/><Relationship Id="rId1" Type="http://schemas.openxmlformats.org/officeDocument/2006/relationships/slideMaster" Target="../slideMasters/slideMaster1.xml"/><Relationship Id="rId4" Type="http://schemas.openxmlformats.org/officeDocument/2006/relationships/image" Target="../media/image2.emf"/></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90538" y="2873014"/>
            <a:ext cx="7200000" cy="608525"/>
          </a:xfrm>
        </p:spPr>
        <p:txBody>
          <a:bodyPr wrap="square" bIns="54000" anchor="t" anchorCtr="0">
            <a:noAutofit/>
          </a:bodyPr>
          <a:lstStyle>
            <a:lvl1pPr algn="l">
              <a:defRPr sz="4000"/>
            </a:lvl1pPr>
          </a:lstStyle>
          <a:p>
            <a:r>
              <a:rPr lang="en-US"/>
              <a:t>Click to edit Master title style</a:t>
            </a:r>
            <a:endParaRPr lang="en-GB"/>
          </a:p>
        </p:txBody>
      </p:sp>
      <p:sp>
        <p:nvSpPr>
          <p:cNvPr id="3" name="Subtitle 2"/>
          <p:cNvSpPr>
            <a:spLocks noGrp="1"/>
          </p:cNvSpPr>
          <p:nvPr>
            <p:ph type="subTitle" idx="1"/>
          </p:nvPr>
        </p:nvSpPr>
        <p:spPr>
          <a:xfrm>
            <a:off x="490538" y="3481539"/>
            <a:ext cx="7200000" cy="1655762"/>
          </a:xfrm>
        </p:spPr>
        <p:txBody>
          <a:bodyPr>
            <a:noAutofit/>
          </a:bodyPr>
          <a:lstStyle>
            <a:lvl1pPr marL="0" indent="0" algn="l">
              <a:lnSpc>
                <a:spcPct val="90000"/>
              </a:lnSpc>
              <a:spcAft>
                <a:spcPts val="1200"/>
              </a:spcAft>
              <a:buNone/>
              <a:defRPr sz="4000" b="0">
                <a:solidFill>
                  <a:schemeClr val="accent1"/>
                </a:solidFill>
              </a:defRPr>
            </a:lvl1pPr>
            <a:lvl2pPr marL="0" indent="0" algn="l">
              <a:buNone/>
              <a:defRPr sz="1400">
                <a:solidFill>
                  <a:schemeClr val="accent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a:xfrm>
            <a:off x="490538" y="6180035"/>
            <a:ext cx="2743200" cy="216000"/>
          </a:xfrm>
        </p:spPr>
        <p:txBody>
          <a:bodyPr anchor="b" anchorCtr="0">
            <a:noAutofit/>
          </a:bodyPr>
          <a:lstStyle>
            <a:lvl1pPr>
              <a:defRPr sz="1000">
                <a:solidFill>
                  <a:schemeClr val="accent1"/>
                </a:solidFill>
              </a:defRPr>
            </a:lvl1pPr>
          </a:lstStyle>
          <a:p>
            <a:r>
              <a:rPr lang="en-GB"/>
              <a:t>Date: Monday / 01 / October / 2019</a:t>
            </a:r>
          </a:p>
        </p:txBody>
      </p:sp>
      <p:sp>
        <p:nvSpPr>
          <p:cNvPr id="5" name="Footer Placeholder 4"/>
          <p:cNvSpPr>
            <a:spLocks noGrp="1"/>
          </p:cNvSpPr>
          <p:nvPr>
            <p:ph type="ftr" sz="quarter" idx="11"/>
          </p:nvPr>
        </p:nvSpPr>
        <p:spPr>
          <a:xfrm>
            <a:off x="490538" y="6858000"/>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sp>
        <p:nvSpPr>
          <p:cNvPr id="11" name="Picture Placeholder 10"/>
          <p:cNvSpPr>
            <a:spLocks noGrp="1"/>
          </p:cNvSpPr>
          <p:nvPr>
            <p:ph type="pic" sz="quarter" idx="13" hasCustomPrompt="1"/>
          </p:nvPr>
        </p:nvSpPr>
        <p:spPr>
          <a:xfrm>
            <a:off x="2946400" y="0"/>
            <a:ext cx="9245600" cy="5321300"/>
          </a:xfrm>
          <a:custGeom>
            <a:avLst/>
            <a:gdLst>
              <a:gd name="connsiteX0" fmla="*/ 0 w 9245600"/>
              <a:gd name="connsiteY0" fmla="*/ 0 h 5321300"/>
              <a:gd name="connsiteX1" fmla="*/ 9245600 w 9245600"/>
              <a:gd name="connsiteY1" fmla="*/ 0 h 5321300"/>
              <a:gd name="connsiteX2" fmla="*/ 9245600 w 9245600"/>
              <a:gd name="connsiteY2" fmla="*/ 5321300 h 5321300"/>
              <a:gd name="connsiteX3" fmla="*/ 0 w 9245600"/>
              <a:gd name="connsiteY3" fmla="*/ 5321300 h 5321300"/>
              <a:gd name="connsiteX4" fmla="*/ 0 w 9245600"/>
              <a:gd name="connsiteY4" fmla="*/ 0 h 5321300"/>
              <a:gd name="connsiteX0" fmla="*/ 0 w 9245600"/>
              <a:gd name="connsiteY0" fmla="*/ 0 h 5321300"/>
              <a:gd name="connsiteX1" fmla="*/ 9245600 w 9245600"/>
              <a:gd name="connsiteY1" fmla="*/ 0 h 5321300"/>
              <a:gd name="connsiteX2" fmla="*/ 9245600 w 9245600"/>
              <a:gd name="connsiteY2" fmla="*/ 5321300 h 5321300"/>
              <a:gd name="connsiteX3" fmla="*/ 0 w 9245600"/>
              <a:gd name="connsiteY3" fmla="*/ 0 h 5321300"/>
            </a:gdLst>
            <a:ahLst/>
            <a:cxnLst>
              <a:cxn ang="0">
                <a:pos x="connsiteX0" y="connsiteY0"/>
              </a:cxn>
              <a:cxn ang="0">
                <a:pos x="connsiteX1" y="connsiteY1"/>
              </a:cxn>
              <a:cxn ang="0">
                <a:pos x="connsiteX2" y="connsiteY2"/>
              </a:cxn>
              <a:cxn ang="0">
                <a:pos x="connsiteX3" y="connsiteY3"/>
              </a:cxn>
            </a:cxnLst>
            <a:rect l="l" t="t" r="r" b="b"/>
            <a:pathLst>
              <a:path w="9245600" h="5321300">
                <a:moveTo>
                  <a:pt x="0" y="0"/>
                </a:moveTo>
                <a:lnTo>
                  <a:pt x="9245600" y="0"/>
                </a:lnTo>
                <a:lnTo>
                  <a:pt x="9245600" y="5321300"/>
                </a:lnTo>
                <a:lnTo>
                  <a:pt x="0" y="0"/>
                </a:lnTo>
                <a:close/>
              </a:path>
            </a:pathLst>
          </a:custGeom>
          <a:solidFill>
            <a:schemeClr val="accent1"/>
          </a:solidFill>
        </p:spPr>
        <p:txBody>
          <a:bodyPr>
            <a:noAutofit/>
          </a:bodyPr>
          <a:lstStyle>
            <a:lvl1pPr algn="r">
              <a:defRPr sz="1000">
                <a:solidFill>
                  <a:schemeClr val="bg1"/>
                </a:solidFill>
              </a:defRPr>
            </a:lvl1pPr>
          </a:lstStyle>
          <a:p>
            <a:r>
              <a:rPr lang="en-GB"/>
              <a:t>Click icon to insert picture, or leave unchanged for plain colour fill</a:t>
            </a:r>
          </a:p>
        </p:txBody>
      </p:sp>
    </p:spTree>
    <p:extLst>
      <p:ext uri="{BB962C8B-B14F-4D97-AF65-F5344CB8AC3E}">
        <p14:creationId xmlns:p14="http://schemas.microsoft.com/office/powerpoint/2010/main" val="31661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accent1"/>
                </a:solidFill>
              </a:defRPr>
            </a:lvl1pPr>
          </a:lstStyle>
          <a:p>
            <a:r>
              <a:rPr lang="en-US"/>
              <a:t>Click to edit Master title style</a:t>
            </a:r>
            <a:endParaRPr lang="en-GB"/>
          </a:p>
        </p:txBody>
      </p:sp>
      <p:sp>
        <p:nvSpPr>
          <p:cNvPr id="3" name="Text Placeholder 2"/>
          <p:cNvSpPr>
            <a:spLocks noGrp="1"/>
          </p:cNvSpPr>
          <p:nvPr>
            <p:ph type="body" idx="1"/>
          </p:nvPr>
        </p:nvSpPr>
        <p:spPr>
          <a:xfrm>
            <a:off x="490538" y="3481324"/>
            <a:ext cx="7200000" cy="1656000"/>
          </a:xfrm>
        </p:spPr>
        <p:txBody>
          <a:bodyPr>
            <a:noAutofit/>
          </a:bodyPr>
          <a:lstStyle>
            <a:lvl1pPr marL="0" indent="0">
              <a:lnSpc>
                <a:spcPct val="90000"/>
              </a:lnSpc>
              <a:buNone/>
              <a:defRPr sz="40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noAutofit/>
          </a:bodyPr>
          <a:lstStyle/>
          <a:p>
            <a:r>
              <a:rPr lang="en-GB"/>
              <a:t>Date: Monday / 01 / October / 2019</a:t>
            </a:r>
          </a:p>
        </p:txBody>
      </p:sp>
      <p:sp>
        <p:nvSpPr>
          <p:cNvPr id="5" name="Footer Placeholder 4"/>
          <p:cNvSpPr>
            <a:spLocks noGrp="1"/>
          </p:cNvSpPr>
          <p:nvPr>
            <p:ph type="ftr" sz="quarter" idx="11"/>
          </p:nvPr>
        </p:nvSpPr>
        <p:spPr>
          <a:xfrm>
            <a:off x="3621088" y="6867374"/>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sp>
        <p:nvSpPr>
          <p:cNvPr id="8" name="Right Triangle 7"/>
          <p:cNvSpPr/>
          <p:nvPr userDrawn="1"/>
        </p:nvSpPr>
        <p:spPr>
          <a:xfrm flipH="1">
            <a:off x="5529262" y="3007518"/>
            <a:ext cx="6662738" cy="3850481"/>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Tree>
    <p:extLst>
      <p:ext uri="{BB962C8B-B14F-4D97-AF65-F5344CB8AC3E}">
        <p14:creationId xmlns:p14="http://schemas.microsoft.com/office/powerpoint/2010/main" val="577579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secHead" preserve="1">
  <p:cSld name="Section Header B">
    <p:spTree>
      <p:nvGrpSpPr>
        <p:cNvPr id="1" name=""/>
        <p:cNvGrpSpPr/>
        <p:nvPr/>
      </p:nvGrpSpPr>
      <p:grpSpPr>
        <a:xfrm>
          <a:off x="0" y="0"/>
          <a:ext cx="0" cy="0"/>
          <a:chOff x="0" y="0"/>
          <a:chExt cx="0" cy="0"/>
        </a:xfrm>
      </p:grpSpPr>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accent1"/>
                </a:solidFill>
              </a:defRPr>
            </a:lvl1pPr>
          </a:lstStyle>
          <a:p>
            <a:r>
              <a:rPr lang="en-US"/>
              <a:t>Click to edit Master title style</a:t>
            </a:r>
            <a:endParaRPr lang="en-GB"/>
          </a:p>
        </p:txBody>
      </p:sp>
      <p:sp>
        <p:nvSpPr>
          <p:cNvPr id="3" name="Text Placeholder 2"/>
          <p:cNvSpPr>
            <a:spLocks noGrp="1"/>
          </p:cNvSpPr>
          <p:nvPr>
            <p:ph type="body" idx="1"/>
          </p:nvPr>
        </p:nvSpPr>
        <p:spPr>
          <a:xfrm>
            <a:off x="490538" y="3481324"/>
            <a:ext cx="7200000" cy="1656000"/>
          </a:xfrm>
        </p:spPr>
        <p:txBody>
          <a:bodyPr>
            <a:noAutofit/>
          </a:bodyPr>
          <a:lstStyle>
            <a:lvl1pPr marL="0" indent="0">
              <a:lnSpc>
                <a:spcPct val="90000"/>
              </a:lnSpc>
              <a:buNone/>
              <a:defRPr sz="40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noAutofit/>
          </a:bodyPr>
          <a:lstStyle/>
          <a:p>
            <a:r>
              <a:rPr lang="en-GB"/>
              <a:t>Date: Monday / 01 / October / 2019</a:t>
            </a:r>
          </a:p>
        </p:txBody>
      </p:sp>
      <p:sp>
        <p:nvSpPr>
          <p:cNvPr id="5" name="Footer Placeholder 4"/>
          <p:cNvSpPr>
            <a:spLocks noGrp="1"/>
          </p:cNvSpPr>
          <p:nvPr>
            <p:ph type="ftr" sz="quarter" idx="11"/>
          </p:nvPr>
        </p:nvSpPr>
        <p:spPr>
          <a:xfrm>
            <a:off x="3602038" y="6866325"/>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sp>
        <p:nvSpPr>
          <p:cNvPr id="8" name="Right Triangle 7"/>
          <p:cNvSpPr/>
          <p:nvPr userDrawn="1"/>
        </p:nvSpPr>
        <p:spPr>
          <a:xfrm flipH="1">
            <a:off x="8286750" y="4601106"/>
            <a:ext cx="3905250" cy="2256894"/>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
        <p:nvSpPr>
          <p:cNvPr id="10" name="Right Triangle 9"/>
          <p:cNvSpPr/>
          <p:nvPr userDrawn="1"/>
        </p:nvSpPr>
        <p:spPr>
          <a:xfrm rot="10800000">
            <a:off x="3191027" y="2238"/>
            <a:ext cx="8999022" cy="52006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Tree>
    <p:extLst>
      <p:ext uri="{BB962C8B-B14F-4D97-AF65-F5344CB8AC3E}">
        <p14:creationId xmlns:p14="http://schemas.microsoft.com/office/powerpoint/2010/main" val="3072045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reserve="1">
  <p:cSld name="Section Header C">
    <p:spTree>
      <p:nvGrpSpPr>
        <p:cNvPr id="1" name=""/>
        <p:cNvGrpSpPr/>
        <p:nvPr/>
      </p:nvGrpSpPr>
      <p:grpSpPr>
        <a:xfrm>
          <a:off x="0" y="0"/>
          <a:ext cx="0" cy="0"/>
          <a:chOff x="0" y="0"/>
          <a:chExt cx="0" cy="0"/>
        </a:xfrm>
      </p:grpSpPr>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accent1"/>
                </a:solidFill>
              </a:defRPr>
            </a:lvl1pPr>
          </a:lstStyle>
          <a:p>
            <a:r>
              <a:rPr lang="en-US"/>
              <a:t>Click to edit Master title style</a:t>
            </a:r>
            <a:endParaRPr lang="en-GB"/>
          </a:p>
        </p:txBody>
      </p:sp>
      <p:sp>
        <p:nvSpPr>
          <p:cNvPr id="3" name="Text Placeholder 2"/>
          <p:cNvSpPr>
            <a:spLocks noGrp="1"/>
          </p:cNvSpPr>
          <p:nvPr>
            <p:ph type="body" idx="1"/>
          </p:nvPr>
        </p:nvSpPr>
        <p:spPr>
          <a:xfrm>
            <a:off x="490538" y="3481324"/>
            <a:ext cx="7200000" cy="1656000"/>
          </a:xfrm>
        </p:spPr>
        <p:txBody>
          <a:bodyPr>
            <a:noAutofit/>
          </a:bodyPr>
          <a:lstStyle>
            <a:lvl1pPr marL="0" indent="0">
              <a:lnSpc>
                <a:spcPct val="90000"/>
              </a:lnSpc>
              <a:buNone/>
              <a:defRPr sz="40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noAutofit/>
          </a:bodyPr>
          <a:lstStyle/>
          <a:p>
            <a:r>
              <a:rPr lang="en-GB"/>
              <a:t>Date: Monday / 01 / October / 2019</a:t>
            </a:r>
          </a:p>
        </p:txBody>
      </p:sp>
      <p:sp>
        <p:nvSpPr>
          <p:cNvPr id="5" name="Footer Placeholder 4"/>
          <p:cNvSpPr>
            <a:spLocks noGrp="1"/>
          </p:cNvSpPr>
          <p:nvPr>
            <p:ph type="ftr" sz="quarter" idx="11"/>
          </p:nvPr>
        </p:nvSpPr>
        <p:spPr>
          <a:xfrm>
            <a:off x="3602038" y="6866325"/>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
        <p:nvSpPr>
          <p:cNvPr id="10" name="Right Triangle 9"/>
          <p:cNvSpPr/>
          <p:nvPr userDrawn="1"/>
        </p:nvSpPr>
        <p:spPr>
          <a:xfrm rot="10800000">
            <a:off x="5307376" y="0"/>
            <a:ext cx="6884624" cy="3978712"/>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Tree>
    <p:extLst>
      <p:ext uri="{BB962C8B-B14F-4D97-AF65-F5344CB8AC3E}">
        <p14:creationId xmlns:p14="http://schemas.microsoft.com/office/powerpoint/2010/main" val="1319992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Section Header Pho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bg1"/>
                </a:solidFill>
              </a:defRPr>
            </a:lvl1pPr>
          </a:lstStyle>
          <a:p>
            <a:r>
              <a:rPr lang="en-US"/>
              <a:t>Click to edit Master title style</a:t>
            </a:r>
            <a:endParaRPr lang="en-GB"/>
          </a:p>
        </p:txBody>
      </p:sp>
      <p:sp>
        <p:nvSpPr>
          <p:cNvPr id="3" name="Text Placeholder 2"/>
          <p:cNvSpPr>
            <a:spLocks noGrp="1"/>
          </p:cNvSpPr>
          <p:nvPr>
            <p:ph type="body" idx="1"/>
          </p:nvPr>
        </p:nvSpPr>
        <p:spPr>
          <a:xfrm>
            <a:off x="490538" y="3481324"/>
            <a:ext cx="7200000" cy="1656000"/>
          </a:xfrm>
        </p:spPr>
        <p:txBody>
          <a:bodyPr>
            <a:noAutofit/>
          </a:bodyPr>
          <a:lstStyle>
            <a:lvl1pPr marL="0" indent="0">
              <a:lnSpc>
                <a:spcPct val="90000"/>
              </a:lnSpc>
              <a:buNone/>
              <a:defRPr sz="4000" b="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noAutofit/>
          </a:bodyPr>
          <a:lstStyle/>
          <a:p>
            <a:r>
              <a:rPr lang="en-GB"/>
              <a:t>Date: Monday / 01 / October / 2019</a:t>
            </a:r>
          </a:p>
        </p:txBody>
      </p:sp>
      <p:sp>
        <p:nvSpPr>
          <p:cNvPr id="5" name="Footer Placeholder 4"/>
          <p:cNvSpPr>
            <a:spLocks noGrp="1"/>
          </p:cNvSpPr>
          <p:nvPr>
            <p:ph type="ftr" sz="quarter" idx="11"/>
          </p:nvPr>
        </p:nvSpPr>
        <p:spPr>
          <a:xfrm>
            <a:off x="3602038" y="6870450"/>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0602" y="490538"/>
            <a:ext cx="1371472" cy="494482"/>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Tree>
    <p:extLst>
      <p:ext uri="{BB962C8B-B14F-4D97-AF65-F5344CB8AC3E}">
        <p14:creationId xmlns:p14="http://schemas.microsoft.com/office/powerpoint/2010/main" val="3808222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attern">
    <p:bg>
      <p:bgPr>
        <a:solidFill>
          <a:schemeClr val="bg1"/>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1" t="21407" r="38481" b="40746"/>
          <a:stretch/>
        </p:blipFill>
        <p:spPr>
          <a:xfrm>
            <a:off x="-1397975" y="1085561"/>
            <a:ext cx="13604217" cy="5784889"/>
          </a:xfrm>
          <a:prstGeom prst="rect">
            <a:avLst/>
          </a:prstGeom>
        </p:spPr>
      </p:pic>
      <p:sp>
        <p:nvSpPr>
          <p:cNvPr id="2" name="Title 1"/>
          <p:cNvSpPr>
            <a:spLocks noGrp="1"/>
          </p:cNvSpPr>
          <p:nvPr>
            <p:ph type="title"/>
          </p:nvPr>
        </p:nvSpPr>
        <p:spPr>
          <a:xfrm>
            <a:off x="490538" y="2872800"/>
            <a:ext cx="7200000" cy="608525"/>
          </a:xfrm>
        </p:spPr>
        <p:txBody>
          <a:bodyPr bIns="54000" anchor="t" anchorCtr="0">
            <a:noAutofit/>
          </a:bodyPr>
          <a:lstStyle>
            <a:lvl1pPr>
              <a:lnSpc>
                <a:spcPct val="90000"/>
              </a:lnSpc>
              <a:defRPr sz="4000">
                <a:solidFill>
                  <a:schemeClr val="accent1"/>
                </a:solidFill>
              </a:defRPr>
            </a:lvl1pPr>
          </a:lstStyle>
          <a:p>
            <a:r>
              <a:rPr lang="en-US"/>
              <a:t>Click to edit Master title style</a:t>
            </a:r>
            <a:endParaRPr lang="en-GB"/>
          </a:p>
        </p:txBody>
      </p:sp>
      <p:sp>
        <p:nvSpPr>
          <p:cNvPr id="3" name="Text Placeholder 2"/>
          <p:cNvSpPr>
            <a:spLocks noGrp="1"/>
          </p:cNvSpPr>
          <p:nvPr>
            <p:ph type="body" idx="1"/>
          </p:nvPr>
        </p:nvSpPr>
        <p:spPr>
          <a:xfrm>
            <a:off x="490538" y="3481324"/>
            <a:ext cx="5868000" cy="648000"/>
          </a:xfrm>
        </p:spPr>
        <p:txBody>
          <a:bodyPr>
            <a:noAutofit/>
          </a:bodyPr>
          <a:lstStyle>
            <a:lvl1pPr marL="0" indent="0">
              <a:lnSpc>
                <a:spcPct val="90000"/>
              </a:lnSpc>
              <a:buNone/>
              <a:defRPr sz="4000" b="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noAutofit/>
          </a:bodyPr>
          <a:lstStyle/>
          <a:p>
            <a:r>
              <a:rPr lang="en-GB"/>
              <a:t>Date: Monday / 01 / October / 2019</a:t>
            </a:r>
          </a:p>
        </p:txBody>
      </p:sp>
      <p:sp>
        <p:nvSpPr>
          <p:cNvPr id="5" name="Footer Placeholder 4"/>
          <p:cNvSpPr>
            <a:spLocks noGrp="1"/>
          </p:cNvSpPr>
          <p:nvPr>
            <p:ph type="ftr" sz="quarter" idx="11"/>
          </p:nvPr>
        </p:nvSpPr>
        <p:spPr>
          <a:xfrm>
            <a:off x="3649663" y="6870450"/>
            <a:ext cx="5605462" cy="180000"/>
          </a:xfrm>
        </p:spPr>
        <p:txBody>
          <a:bodyPr>
            <a:noAutofit/>
          </a:bodyPr>
          <a:lstStyle>
            <a:lvl1pPr>
              <a:defRPr>
                <a:noFill/>
              </a:defRPr>
            </a:lvl1pPr>
          </a:lstStyle>
          <a:p>
            <a:r>
              <a:rPr lang="en-GB"/>
              <a:t>Advancing social justice, promoting decent work</a:t>
            </a:r>
          </a:p>
        </p:txBody>
      </p:sp>
      <p:sp>
        <p:nvSpPr>
          <p:cNvPr id="6" name="Slide Number Placeholder 5"/>
          <p:cNvSpPr>
            <a:spLocks noGrp="1"/>
          </p:cNvSpPr>
          <p:nvPr>
            <p:ph type="sldNum" sz="quarter" idx="12"/>
          </p:nvPr>
        </p:nvSpPr>
        <p:spPr>
          <a:xfrm>
            <a:off x="11161462" y="6870450"/>
            <a:ext cx="540000" cy="288000"/>
          </a:xfrm>
        </p:spPr>
        <p:txBody>
          <a:bodyPr>
            <a:noAutofit/>
          </a:bodyPr>
          <a:lstStyle>
            <a:lvl1pPr>
              <a:defRPr>
                <a:noFill/>
              </a:defRPr>
            </a:lvl1pPr>
          </a:lstStyle>
          <a:p>
            <a:fld id="{856227C0-AD57-4F9B-BAE3-EEFB0D0EE427}" type="slidenum">
              <a:rPr lang="en-GB" smtClean="0"/>
              <a:pPr/>
              <a:t>‹#›</a:t>
            </a:fld>
            <a:endParaRPr lang="en-GB"/>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380" y="2988404"/>
            <a:ext cx="214312" cy="251584"/>
          </a:xfrm>
          <a:prstGeom prst="rect">
            <a:avLst/>
          </a:prstGeom>
        </p:spPr>
      </p:pic>
    </p:spTree>
    <p:extLst>
      <p:ext uri="{BB962C8B-B14F-4D97-AF65-F5344CB8AC3E}">
        <p14:creationId xmlns:p14="http://schemas.microsoft.com/office/powerpoint/2010/main" val="30062829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GB"/>
              <a:t>Date: Monday / 01 / October / 2019</a:t>
            </a:r>
          </a:p>
        </p:txBody>
      </p:sp>
      <p:sp>
        <p:nvSpPr>
          <p:cNvPr id="4" name="Footer Placeholder 3"/>
          <p:cNvSpPr>
            <a:spLocks noGrp="1"/>
          </p:cNvSpPr>
          <p:nvPr>
            <p:ph type="ftr" sz="quarter" idx="11"/>
          </p:nvPr>
        </p:nvSpPr>
        <p:spPr/>
        <p:txBody>
          <a:bodyPr/>
          <a:lstStyle/>
          <a:p>
            <a:r>
              <a:rPr lang="en-GB"/>
              <a:t>Advancing social justice, promoting decent work</a:t>
            </a:r>
          </a:p>
        </p:txBody>
      </p:sp>
      <p:sp>
        <p:nvSpPr>
          <p:cNvPr id="5" name="Slide Number Placeholder 4"/>
          <p:cNvSpPr>
            <a:spLocks noGrp="1"/>
          </p:cNvSpPr>
          <p:nvPr>
            <p:ph type="sldNum" sz="quarter" idx="12"/>
          </p:nvPr>
        </p:nvSpPr>
        <p:spPr/>
        <p:txBody>
          <a:bodyPr/>
          <a:lstStyle/>
          <a:p>
            <a:fld id="{856227C0-AD57-4F9B-BAE3-EEFB0D0EE427}" type="slidenum">
              <a:rPr lang="en-GB" smtClean="0"/>
              <a:t>‹#›</a:t>
            </a:fld>
            <a:endParaRPr lang="en-GB"/>
          </a:p>
        </p:txBody>
      </p:sp>
    </p:spTree>
    <p:extLst>
      <p:ext uri="{BB962C8B-B14F-4D97-AF65-F5344CB8AC3E}">
        <p14:creationId xmlns:p14="http://schemas.microsoft.com/office/powerpoint/2010/main" val="26420880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Date: Monday / 01 / October / 2019</a:t>
            </a:r>
          </a:p>
        </p:txBody>
      </p:sp>
      <p:sp>
        <p:nvSpPr>
          <p:cNvPr id="3" name="Footer Placeholder 2"/>
          <p:cNvSpPr>
            <a:spLocks noGrp="1"/>
          </p:cNvSpPr>
          <p:nvPr>
            <p:ph type="ftr" sz="quarter" idx="11"/>
          </p:nvPr>
        </p:nvSpPr>
        <p:spPr/>
        <p:txBody>
          <a:bodyPr/>
          <a:lstStyle/>
          <a:p>
            <a:r>
              <a:rPr lang="en-GB"/>
              <a:t>Advancing social justice, promoting decent work</a:t>
            </a:r>
          </a:p>
        </p:txBody>
      </p:sp>
      <p:sp>
        <p:nvSpPr>
          <p:cNvPr id="4" name="Slide Number Placeholder 3"/>
          <p:cNvSpPr>
            <a:spLocks noGrp="1"/>
          </p:cNvSpPr>
          <p:nvPr>
            <p:ph type="sldNum" sz="quarter" idx="12"/>
          </p:nvPr>
        </p:nvSpPr>
        <p:spPr/>
        <p:txBody>
          <a:bodyPr/>
          <a:lstStyle/>
          <a:p>
            <a:fld id="{856227C0-AD57-4F9B-BAE3-EEFB0D0EE427}" type="slidenum">
              <a:rPr lang="en-GB" smtClean="0"/>
              <a:t>‹#›</a:t>
            </a:fld>
            <a:endParaRPr lang="en-GB"/>
          </a:p>
        </p:txBody>
      </p:sp>
    </p:spTree>
    <p:extLst>
      <p:ext uri="{BB962C8B-B14F-4D97-AF65-F5344CB8AC3E}">
        <p14:creationId xmlns:p14="http://schemas.microsoft.com/office/powerpoint/2010/main" val="1711956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GB"/>
          </a:p>
        </p:txBody>
      </p:sp>
      <p:sp>
        <p:nvSpPr>
          <p:cNvPr id="3" name="Content Placeholder 2"/>
          <p:cNvSpPr>
            <a:spLocks noGrp="1"/>
          </p:cNvSpPr>
          <p:nvPr>
            <p:ph sz="half" idx="1"/>
          </p:nvPr>
        </p:nvSpPr>
        <p:spPr>
          <a:xfrm>
            <a:off x="490538" y="2393950"/>
            <a:ext cx="5360400" cy="348297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4" name="Content Placeholder 3"/>
          <p:cNvSpPr>
            <a:spLocks noGrp="1"/>
          </p:cNvSpPr>
          <p:nvPr>
            <p:ph sz="half" idx="2"/>
          </p:nvPr>
        </p:nvSpPr>
        <p:spPr>
          <a:xfrm>
            <a:off x="6341062" y="2393949"/>
            <a:ext cx="5360400" cy="348297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5" name="Footer Placeholder 4">
            <a:extLst>
              <a:ext uri="{FF2B5EF4-FFF2-40B4-BE49-F238E27FC236}">
                <a16:creationId xmlns:a16="http://schemas.microsoft.com/office/drawing/2014/main" id="{C8CE9796-2F9F-C960-D791-E129268374B1}"/>
              </a:ext>
            </a:extLst>
          </p:cNvPr>
          <p:cNvSpPr>
            <a:spLocks noGrp="1"/>
          </p:cNvSpPr>
          <p:nvPr>
            <p:ph type="ftr" sz="quarter" idx="3"/>
          </p:nvPr>
        </p:nvSpPr>
        <p:spPr>
          <a:xfrm>
            <a:off x="490538" y="6522830"/>
            <a:ext cx="5605462" cy="180000"/>
          </a:xfrm>
          <a:prstGeom prst="rect">
            <a:avLst/>
          </a:prstGeom>
        </p:spPr>
        <p:txBody>
          <a:bodyPr vert="horz" lIns="0" tIns="0" rIns="0" bIns="0" rtlCol="0" anchor="t" anchorCtr="0">
            <a:noAutofit/>
          </a:bodyPr>
          <a:lstStyle>
            <a:lvl1pPr algn="l">
              <a:defRPr sz="1000" b="1">
                <a:solidFill>
                  <a:schemeClr val="accent1"/>
                </a:solidFill>
              </a:defRPr>
            </a:lvl1pPr>
          </a:lstStyle>
          <a:p>
            <a:r>
              <a:rPr lang="fr-CH" dirty="0"/>
              <a:t>21st International </a:t>
            </a:r>
            <a:r>
              <a:rPr lang="fr-CH" dirty="0" err="1"/>
              <a:t>Conference</a:t>
            </a:r>
            <a:r>
              <a:rPr lang="fr-CH" dirty="0"/>
              <a:t> of Labour </a:t>
            </a:r>
            <a:r>
              <a:rPr lang="fr-CH" dirty="0" err="1"/>
              <a:t>Statisticians</a:t>
            </a:r>
            <a:endParaRPr lang="en-GB" dirty="0"/>
          </a:p>
        </p:txBody>
      </p:sp>
    </p:spTree>
    <p:extLst>
      <p:ext uri="{BB962C8B-B14F-4D97-AF65-F5344CB8AC3E}">
        <p14:creationId xmlns:p14="http://schemas.microsoft.com/office/powerpoint/2010/main" val="579705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GB"/>
              <a:t>Date: Monday / 01 / October / 2019</a:t>
            </a:r>
          </a:p>
        </p:txBody>
      </p:sp>
      <p:sp>
        <p:nvSpPr>
          <p:cNvPr id="5" name="Footer Placeholder 4"/>
          <p:cNvSpPr>
            <a:spLocks noGrp="1"/>
          </p:cNvSpPr>
          <p:nvPr>
            <p:ph type="ftr" sz="quarter" idx="11"/>
          </p:nvPr>
        </p:nvSpPr>
        <p:spPr/>
        <p:txBody>
          <a:bodyPr/>
          <a:lstStyle/>
          <a:p>
            <a:r>
              <a:rPr lang="en-GB"/>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t>‹#›</a:t>
            </a:fld>
            <a:endParaRPr lang="en-GB"/>
          </a:p>
        </p:txBody>
      </p:sp>
    </p:spTree>
    <p:extLst>
      <p:ext uri="{BB962C8B-B14F-4D97-AF65-F5344CB8AC3E}">
        <p14:creationId xmlns:p14="http://schemas.microsoft.com/office/powerpoint/2010/main" val="275829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 Patter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90539" y="2393950"/>
            <a:ext cx="7311862" cy="34829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GB"/>
              <a:t>Date: Monday / 01 / October / 2019</a:t>
            </a:r>
          </a:p>
        </p:txBody>
      </p:sp>
      <p:sp>
        <p:nvSpPr>
          <p:cNvPr id="5" name="Footer Placeholder 4"/>
          <p:cNvSpPr>
            <a:spLocks noGrp="1"/>
          </p:cNvSpPr>
          <p:nvPr>
            <p:ph type="ftr" sz="quarter" idx="11"/>
          </p:nvPr>
        </p:nvSpPr>
        <p:spPr/>
        <p:txBody>
          <a:bodyPr/>
          <a:lstStyle/>
          <a:p>
            <a:r>
              <a:rPr lang="en-GB"/>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t>‹#›</a:t>
            </a:fld>
            <a:endParaRPr lang="en-GB"/>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r="7834" b="41970"/>
          <a:stretch/>
        </p:blipFill>
        <p:spPr>
          <a:xfrm>
            <a:off x="4581526" y="3244430"/>
            <a:ext cx="7619999" cy="3623095"/>
          </a:xfrm>
          <a:prstGeom prst="rect">
            <a:avLst/>
          </a:prstGeom>
        </p:spPr>
      </p:pic>
      <p:sp>
        <p:nvSpPr>
          <p:cNvPr id="10" name="Text Placeholder 9"/>
          <p:cNvSpPr>
            <a:spLocks noGrp="1"/>
          </p:cNvSpPr>
          <p:nvPr>
            <p:ph type="body" sz="quarter" idx="13"/>
          </p:nvPr>
        </p:nvSpPr>
        <p:spPr>
          <a:xfrm>
            <a:off x="490538" y="4796725"/>
            <a:ext cx="3412800" cy="970829"/>
          </a:xfrm>
        </p:spPr>
        <p:txBody>
          <a:bodyPr tIns="108000">
            <a:spAutoFit/>
          </a:bodyPr>
          <a:lstStyle>
            <a:lvl1pPr marL="489600" indent="-489600">
              <a:buSzPct val="150000"/>
              <a:buFontTx/>
              <a:buBlip>
                <a:blip r:embed="rId3"/>
              </a:buBlip>
              <a:defRPr b="0">
                <a:solidFill>
                  <a:schemeClr val="tx1"/>
                </a:solidFill>
              </a:defRPr>
            </a:lvl1pPr>
            <a:lvl2pPr marL="669600" indent="-180000">
              <a:buClr>
                <a:schemeClr val="accent2"/>
              </a:buClr>
              <a:buSzPct val="80000"/>
              <a:buFont typeface="Wingdings 3" panose="05040102010807070707" pitchFamily="18" charset="2"/>
              <a:buChar char="u"/>
              <a:defRPr sz="1000"/>
            </a:lvl2pPr>
          </a:lstStyle>
          <a:p>
            <a:pPr lvl="0"/>
            <a:r>
              <a:rPr lang="en-US"/>
              <a:t>Edit Master text styles</a:t>
            </a:r>
          </a:p>
          <a:p>
            <a:pPr lvl="1"/>
            <a:r>
              <a:rPr lang="en-US"/>
              <a:t>Second level</a:t>
            </a:r>
          </a:p>
        </p:txBody>
      </p:sp>
    </p:spTree>
    <p:extLst>
      <p:ext uri="{BB962C8B-B14F-4D97-AF65-F5344CB8AC3E}">
        <p14:creationId xmlns:p14="http://schemas.microsoft.com/office/powerpoint/2010/main" val="181085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Corner Image">
    <p:spTree>
      <p:nvGrpSpPr>
        <p:cNvPr id="1" name=""/>
        <p:cNvGrpSpPr/>
        <p:nvPr/>
      </p:nvGrpSpPr>
      <p:grpSpPr>
        <a:xfrm>
          <a:off x="0" y="0"/>
          <a:ext cx="0" cy="0"/>
          <a:chOff x="0" y="0"/>
          <a:chExt cx="0" cy="0"/>
        </a:xfrm>
      </p:grpSpPr>
      <p:sp>
        <p:nvSpPr>
          <p:cNvPr id="8" name="Picture Placeholder 7"/>
          <p:cNvSpPr>
            <a:spLocks noGrp="1"/>
          </p:cNvSpPr>
          <p:nvPr>
            <p:ph type="pic" sz="quarter" idx="13" hasCustomPrompt="1"/>
          </p:nvPr>
        </p:nvSpPr>
        <p:spPr>
          <a:xfrm>
            <a:off x="4692650" y="2538000"/>
            <a:ext cx="7499350" cy="4320000"/>
          </a:xfrm>
          <a:custGeom>
            <a:avLst/>
            <a:gdLst>
              <a:gd name="connsiteX0" fmla="*/ 0 w 7499350"/>
              <a:gd name="connsiteY0" fmla="*/ 0 h 4320000"/>
              <a:gd name="connsiteX1" fmla="*/ 7499350 w 7499350"/>
              <a:gd name="connsiteY1" fmla="*/ 0 h 4320000"/>
              <a:gd name="connsiteX2" fmla="*/ 7499350 w 7499350"/>
              <a:gd name="connsiteY2" fmla="*/ 4320000 h 4320000"/>
              <a:gd name="connsiteX3" fmla="*/ 0 w 7499350"/>
              <a:gd name="connsiteY3" fmla="*/ 4320000 h 4320000"/>
              <a:gd name="connsiteX4" fmla="*/ 0 w 7499350"/>
              <a:gd name="connsiteY4" fmla="*/ 0 h 4320000"/>
              <a:gd name="connsiteX0" fmla="*/ 0 w 7499350"/>
              <a:gd name="connsiteY0" fmla="*/ 4320000 h 4320000"/>
              <a:gd name="connsiteX1" fmla="*/ 7499350 w 7499350"/>
              <a:gd name="connsiteY1" fmla="*/ 0 h 4320000"/>
              <a:gd name="connsiteX2" fmla="*/ 7499350 w 7499350"/>
              <a:gd name="connsiteY2" fmla="*/ 4320000 h 4320000"/>
              <a:gd name="connsiteX3" fmla="*/ 0 w 7499350"/>
              <a:gd name="connsiteY3" fmla="*/ 4320000 h 4320000"/>
            </a:gdLst>
            <a:ahLst/>
            <a:cxnLst>
              <a:cxn ang="0">
                <a:pos x="connsiteX0" y="connsiteY0"/>
              </a:cxn>
              <a:cxn ang="0">
                <a:pos x="connsiteX1" y="connsiteY1"/>
              </a:cxn>
              <a:cxn ang="0">
                <a:pos x="connsiteX2" y="connsiteY2"/>
              </a:cxn>
              <a:cxn ang="0">
                <a:pos x="connsiteX3" y="connsiteY3"/>
              </a:cxn>
            </a:cxnLst>
            <a:rect l="l" t="t" r="r" b="b"/>
            <a:pathLst>
              <a:path w="7499350" h="4320000">
                <a:moveTo>
                  <a:pt x="0" y="4320000"/>
                </a:moveTo>
                <a:lnTo>
                  <a:pt x="7499350" y="0"/>
                </a:lnTo>
                <a:lnTo>
                  <a:pt x="7499350" y="4320000"/>
                </a:lnTo>
                <a:lnTo>
                  <a:pt x="0" y="4320000"/>
                </a:lnTo>
                <a:close/>
              </a:path>
            </a:pathLst>
          </a:custGeom>
        </p:spPr>
        <p:txBody>
          <a:bodyPr anchor="b" anchorCtr="0"/>
          <a:lstStyle>
            <a:lvl1pPr algn="r">
              <a:defRPr sz="1000" b="1">
                <a:solidFill>
                  <a:schemeClr val="tx1"/>
                </a:solidFill>
              </a:defRPr>
            </a:lvl1pPr>
          </a:lstStyle>
          <a:p>
            <a:r>
              <a:rPr lang="en-GB"/>
              <a:t>Click icon to insert picture</a:t>
            </a: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90539" y="2393950"/>
            <a:ext cx="7311862" cy="34829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GB"/>
              <a:t>Date: Monday / 01 / October / 2019</a:t>
            </a:r>
          </a:p>
        </p:txBody>
      </p:sp>
      <p:sp>
        <p:nvSpPr>
          <p:cNvPr id="5" name="Footer Placeholder 4"/>
          <p:cNvSpPr>
            <a:spLocks noGrp="1"/>
          </p:cNvSpPr>
          <p:nvPr>
            <p:ph type="ftr" sz="quarter" idx="11"/>
          </p:nvPr>
        </p:nvSpPr>
        <p:spPr/>
        <p:txBody>
          <a:bodyPr/>
          <a:lstStyle/>
          <a:p>
            <a:r>
              <a:rPr lang="en-GB"/>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t>‹#›</a:t>
            </a:fld>
            <a:endParaRPr lang="en-GB"/>
          </a:p>
        </p:txBody>
      </p:sp>
      <p:sp>
        <p:nvSpPr>
          <p:cNvPr id="9" name="TextBox 8"/>
          <p:cNvSpPr txBox="1"/>
          <p:nvPr userDrawn="1"/>
        </p:nvSpPr>
        <p:spPr>
          <a:xfrm>
            <a:off x="4686300" y="6870450"/>
            <a:ext cx="7505700" cy="153888"/>
          </a:xfrm>
          <a:prstGeom prst="rect">
            <a:avLst/>
          </a:prstGeom>
          <a:noFill/>
        </p:spPr>
        <p:txBody>
          <a:bodyPr wrap="square" lIns="0" tIns="0" rIns="0" bIns="0" rtlCol="0">
            <a:spAutoFit/>
          </a:bodyPr>
          <a:lstStyle/>
          <a:p>
            <a:pPr algn="r"/>
            <a:r>
              <a:rPr lang="en-GB" sz="1000"/>
              <a:t>NB Manually place “ilo.org” device in front of image</a:t>
            </a:r>
          </a:p>
        </p:txBody>
      </p:sp>
    </p:spTree>
    <p:extLst>
      <p:ext uri="{BB962C8B-B14F-4D97-AF65-F5344CB8AC3E}">
        <p14:creationId xmlns:p14="http://schemas.microsoft.com/office/powerpoint/2010/main" val="259065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 Image/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90539" y="2393950"/>
            <a:ext cx="7311862" cy="34829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GB"/>
              <a:t>Date: Monday / 01 / October / 2019</a:t>
            </a:r>
          </a:p>
        </p:txBody>
      </p:sp>
      <p:sp>
        <p:nvSpPr>
          <p:cNvPr id="5" name="Footer Placeholder 4"/>
          <p:cNvSpPr>
            <a:spLocks noGrp="1"/>
          </p:cNvSpPr>
          <p:nvPr>
            <p:ph type="ftr" sz="quarter" idx="11"/>
          </p:nvPr>
        </p:nvSpPr>
        <p:spPr/>
        <p:txBody>
          <a:bodyPr/>
          <a:lstStyle/>
          <a:p>
            <a:r>
              <a:rPr lang="en-GB"/>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t>‹#›</a:t>
            </a:fld>
            <a:endParaRPr lang="en-GB"/>
          </a:p>
        </p:txBody>
      </p:sp>
      <p:sp>
        <p:nvSpPr>
          <p:cNvPr id="9" name="TextBox 8"/>
          <p:cNvSpPr txBox="1"/>
          <p:nvPr userDrawn="1"/>
        </p:nvSpPr>
        <p:spPr>
          <a:xfrm>
            <a:off x="4686300" y="6870450"/>
            <a:ext cx="7505700" cy="153888"/>
          </a:xfrm>
          <a:prstGeom prst="rect">
            <a:avLst/>
          </a:prstGeom>
          <a:noFill/>
        </p:spPr>
        <p:txBody>
          <a:bodyPr wrap="square" lIns="0" tIns="0" rIns="0" bIns="0" rtlCol="0">
            <a:spAutoFit/>
          </a:bodyPr>
          <a:lstStyle/>
          <a:p>
            <a:pPr algn="r"/>
            <a:r>
              <a:rPr lang="en-GB" sz="1000"/>
              <a:t>NB Manually place “ilo.org” device in front of image</a:t>
            </a:r>
          </a:p>
        </p:txBody>
      </p:sp>
      <p:sp>
        <p:nvSpPr>
          <p:cNvPr id="10" name="Picture Placeholder 9"/>
          <p:cNvSpPr>
            <a:spLocks noGrp="1"/>
          </p:cNvSpPr>
          <p:nvPr>
            <p:ph type="pic" sz="quarter" idx="13" hasCustomPrompt="1"/>
          </p:nvPr>
        </p:nvSpPr>
        <p:spPr>
          <a:xfrm>
            <a:off x="8289130" y="981075"/>
            <a:ext cx="3902869" cy="5876925"/>
          </a:xfrm>
          <a:custGeom>
            <a:avLst/>
            <a:gdLst>
              <a:gd name="connsiteX0" fmla="*/ 0 w 3902869"/>
              <a:gd name="connsiteY0" fmla="*/ 0 h 5876925"/>
              <a:gd name="connsiteX1" fmla="*/ 3902869 w 3902869"/>
              <a:gd name="connsiteY1" fmla="*/ 0 h 5876925"/>
              <a:gd name="connsiteX2" fmla="*/ 3902869 w 3902869"/>
              <a:gd name="connsiteY2" fmla="*/ 5876925 h 5876925"/>
              <a:gd name="connsiteX3" fmla="*/ 0 w 3902869"/>
              <a:gd name="connsiteY3" fmla="*/ 5876925 h 5876925"/>
              <a:gd name="connsiteX4" fmla="*/ 0 w 3902869"/>
              <a:gd name="connsiteY4" fmla="*/ 0 h 5876925"/>
              <a:gd name="connsiteX0" fmla="*/ 0 w 3902869"/>
              <a:gd name="connsiteY0" fmla="*/ 0 h 5876925"/>
              <a:gd name="connsiteX1" fmla="*/ 3898107 w 3902869"/>
              <a:gd name="connsiteY1" fmla="*/ 2252663 h 5876925"/>
              <a:gd name="connsiteX2" fmla="*/ 3902869 w 3902869"/>
              <a:gd name="connsiteY2" fmla="*/ 5876925 h 5876925"/>
              <a:gd name="connsiteX3" fmla="*/ 0 w 3902869"/>
              <a:gd name="connsiteY3" fmla="*/ 5876925 h 5876925"/>
              <a:gd name="connsiteX4" fmla="*/ 0 w 3902869"/>
              <a:gd name="connsiteY4" fmla="*/ 0 h 5876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869" h="5876925">
                <a:moveTo>
                  <a:pt x="0" y="0"/>
                </a:moveTo>
                <a:lnTo>
                  <a:pt x="3898107" y="2252663"/>
                </a:lnTo>
                <a:cubicBezTo>
                  <a:pt x="3899694" y="3460750"/>
                  <a:pt x="3901282" y="4668838"/>
                  <a:pt x="3902869" y="5876925"/>
                </a:cubicBezTo>
                <a:lnTo>
                  <a:pt x="0" y="5876925"/>
                </a:lnTo>
                <a:lnTo>
                  <a:pt x="0" y="0"/>
                </a:lnTo>
                <a:close/>
              </a:path>
            </a:pathLst>
          </a:custGeom>
        </p:spPr>
        <p:txBody>
          <a:bodyPr anchor="b" anchorCtr="0"/>
          <a:lstStyle>
            <a:lvl1pPr algn="r">
              <a:defRPr sz="1000">
                <a:solidFill>
                  <a:schemeClr val="tx1"/>
                </a:solidFill>
              </a:defRPr>
            </a:lvl1pPr>
          </a:lstStyle>
          <a:p>
            <a:r>
              <a:rPr lang="en-GB"/>
              <a:t>Click icon to insert picture</a:t>
            </a:r>
          </a:p>
        </p:txBody>
      </p:sp>
      <p:sp>
        <p:nvSpPr>
          <p:cNvPr id="12" name="Text Placeholder 11"/>
          <p:cNvSpPr>
            <a:spLocks noGrp="1"/>
          </p:cNvSpPr>
          <p:nvPr>
            <p:ph type="body" sz="quarter" idx="14"/>
          </p:nvPr>
        </p:nvSpPr>
        <p:spPr>
          <a:xfrm>
            <a:off x="8288338" y="5876925"/>
            <a:ext cx="3413125" cy="247650"/>
          </a:xfrm>
          <a:custGeom>
            <a:avLst/>
            <a:gdLst>
              <a:gd name="connsiteX0" fmla="*/ 0 w 3413125"/>
              <a:gd name="connsiteY0" fmla="*/ 0 h 247650"/>
              <a:gd name="connsiteX1" fmla="*/ 3413125 w 3413125"/>
              <a:gd name="connsiteY1" fmla="*/ 0 h 247650"/>
              <a:gd name="connsiteX2" fmla="*/ 3413125 w 3413125"/>
              <a:gd name="connsiteY2" fmla="*/ 247650 h 247650"/>
              <a:gd name="connsiteX3" fmla="*/ 0 w 3413125"/>
              <a:gd name="connsiteY3" fmla="*/ 247650 h 247650"/>
              <a:gd name="connsiteX4" fmla="*/ 0 w 3413125"/>
              <a:gd name="connsiteY4" fmla="*/ 0 h 247650"/>
              <a:gd name="connsiteX0" fmla="*/ 0 w 3413125"/>
              <a:gd name="connsiteY0" fmla="*/ 0 h 247650"/>
              <a:gd name="connsiteX1" fmla="*/ 3153569 w 3413125"/>
              <a:gd name="connsiteY1" fmla="*/ 0 h 247650"/>
              <a:gd name="connsiteX2" fmla="*/ 3413125 w 3413125"/>
              <a:gd name="connsiteY2" fmla="*/ 247650 h 247650"/>
              <a:gd name="connsiteX3" fmla="*/ 0 w 3413125"/>
              <a:gd name="connsiteY3" fmla="*/ 247650 h 247650"/>
              <a:gd name="connsiteX4" fmla="*/ 0 w 3413125"/>
              <a:gd name="connsiteY4" fmla="*/ 0 h 247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3125" h="247650">
                <a:moveTo>
                  <a:pt x="0" y="0"/>
                </a:moveTo>
                <a:lnTo>
                  <a:pt x="3153569" y="0"/>
                </a:lnTo>
                <a:lnTo>
                  <a:pt x="3413125" y="247650"/>
                </a:lnTo>
                <a:lnTo>
                  <a:pt x="0" y="247650"/>
                </a:lnTo>
                <a:lnTo>
                  <a:pt x="0" y="0"/>
                </a:lnTo>
                <a:close/>
              </a:path>
            </a:pathLst>
          </a:custGeom>
          <a:solidFill>
            <a:schemeClr val="accent2"/>
          </a:solidFill>
        </p:spPr>
        <p:txBody>
          <a:bodyPr lIns="108000" anchor="ctr" anchorCtr="0"/>
          <a:lstStyle>
            <a:lvl1pPr>
              <a:defRPr sz="1000" b="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a:t>Edit Master text styles</a:t>
            </a:r>
          </a:p>
        </p:txBody>
      </p:sp>
    </p:spTree>
    <p:extLst>
      <p:ext uri="{BB962C8B-B14F-4D97-AF65-F5344CB8AC3E}">
        <p14:creationId xmlns:p14="http://schemas.microsoft.com/office/powerpoint/2010/main" val="1657128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0538" y="2393950"/>
            <a:ext cx="5360400" cy="3482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341062" y="2393949"/>
            <a:ext cx="5360400" cy="348297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GB"/>
              <a:t>Date: Monday / 01 / October / 2019</a:t>
            </a:r>
          </a:p>
        </p:txBody>
      </p:sp>
      <p:sp>
        <p:nvSpPr>
          <p:cNvPr id="6" name="Footer Placeholder 5"/>
          <p:cNvSpPr>
            <a:spLocks noGrp="1"/>
          </p:cNvSpPr>
          <p:nvPr>
            <p:ph type="ftr" sz="quarter" idx="11"/>
          </p:nvPr>
        </p:nvSpPr>
        <p:spPr/>
        <p:txBody>
          <a:bodyPr/>
          <a:lstStyle/>
          <a:p>
            <a:r>
              <a:rPr lang="en-GB"/>
              <a:t>Advancing social justice, promoting decent work</a:t>
            </a:r>
          </a:p>
        </p:txBody>
      </p:sp>
      <p:sp>
        <p:nvSpPr>
          <p:cNvPr id="7" name="Slide Number Placeholder 6"/>
          <p:cNvSpPr>
            <a:spLocks noGrp="1"/>
          </p:cNvSpPr>
          <p:nvPr>
            <p:ph type="sldNum" sz="quarter" idx="12"/>
          </p:nvPr>
        </p:nvSpPr>
        <p:spPr/>
        <p:txBody>
          <a:bodyPr/>
          <a:lstStyle/>
          <a:p>
            <a:fld id="{856227C0-AD57-4F9B-BAE3-EEFB0D0EE427}" type="slidenum">
              <a:rPr lang="en-GB" smtClean="0"/>
              <a:t>‹#›</a:t>
            </a:fld>
            <a:endParaRPr lang="en-GB"/>
          </a:p>
        </p:txBody>
      </p:sp>
    </p:spTree>
    <p:extLst>
      <p:ext uri="{BB962C8B-B14F-4D97-AF65-F5344CB8AC3E}">
        <p14:creationId xmlns:p14="http://schemas.microsoft.com/office/powerpoint/2010/main" val="2947130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0538" y="2393950"/>
            <a:ext cx="3412800" cy="3482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389600" y="2393949"/>
            <a:ext cx="3412800" cy="348297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GB"/>
              <a:t>Date: Monday / 01 / October / 2019</a:t>
            </a:r>
          </a:p>
        </p:txBody>
      </p:sp>
      <p:sp>
        <p:nvSpPr>
          <p:cNvPr id="6" name="Footer Placeholder 5"/>
          <p:cNvSpPr>
            <a:spLocks noGrp="1"/>
          </p:cNvSpPr>
          <p:nvPr>
            <p:ph type="ftr" sz="quarter" idx="11"/>
          </p:nvPr>
        </p:nvSpPr>
        <p:spPr/>
        <p:txBody>
          <a:bodyPr/>
          <a:lstStyle/>
          <a:p>
            <a:r>
              <a:rPr lang="en-GB"/>
              <a:t>Advancing social justice, promoting decent work</a:t>
            </a:r>
          </a:p>
        </p:txBody>
      </p:sp>
      <p:sp>
        <p:nvSpPr>
          <p:cNvPr id="7" name="Slide Number Placeholder 6"/>
          <p:cNvSpPr>
            <a:spLocks noGrp="1"/>
          </p:cNvSpPr>
          <p:nvPr>
            <p:ph type="sldNum" sz="quarter" idx="12"/>
          </p:nvPr>
        </p:nvSpPr>
        <p:spPr/>
        <p:txBody>
          <a:bodyPr/>
          <a:lstStyle/>
          <a:p>
            <a:fld id="{856227C0-AD57-4F9B-BAE3-EEFB0D0EE427}" type="slidenum">
              <a:rPr lang="en-GB" smtClean="0"/>
              <a:t>‹#›</a:t>
            </a:fld>
            <a:endParaRPr lang="en-GB"/>
          </a:p>
        </p:txBody>
      </p:sp>
      <p:sp>
        <p:nvSpPr>
          <p:cNvPr id="8" name="Content Placeholder 3"/>
          <p:cNvSpPr>
            <a:spLocks noGrp="1"/>
          </p:cNvSpPr>
          <p:nvPr>
            <p:ph sz="half" idx="13"/>
          </p:nvPr>
        </p:nvSpPr>
        <p:spPr>
          <a:xfrm>
            <a:off x="8288662" y="2393949"/>
            <a:ext cx="3412800" cy="348297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34147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with Sta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0538" y="2393950"/>
            <a:ext cx="3412800" cy="3482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389600" y="2393949"/>
            <a:ext cx="3412800" cy="348297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GB"/>
              <a:t>Date: Monday / 01 / October / 2019</a:t>
            </a:r>
          </a:p>
        </p:txBody>
      </p:sp>
      <p:sp>
        <p:nvSpPr>
          <p:cNvPr id="6" name="Footer Placeholder 5"/>
          <p:cNvSpPr>
            <a:spLocks noGrp="1"/>
          </p:cNvSpPr>
          <p:nvPr>
            <p:ph type="ftr" sz="quarter" idx="11"/>
          </p:nvPr>
        </p:nvSpPr>
        <p:spPr/>
        <p:txBody>
          <a:bodyPr/>
          <a:lstStyle/>
          <a:p>
            <a:r>
              <a:rPr lang="en-GB"/>
              <a:t>Advancing social justice, promoting decent work</a:t>
            </a:r>
          </a:p>
        </p:txBody>
      </p:sp>
      <p:sp>
        <p:nvSpPr>
          <p:cNvPr id="7" name="Slide Number Placeholder 6"/>
          <p:cNvSpPr>
            <a:spLocks noGrp="1"/>
          </p:cNvSpPr>
          <p:nvPr>
            <p:ph type="sldNum" sz="quarter" idx="12"/>
          </p:nvPr>
        </p:nvSpPr>
        <p:spPr/>
        <p:txBody>
          <a:bodyPr/>
          <a:lstStyle/>
          <a:p>
            <a:fld id="{856227C0-AD57-4F9B-BAE3-EEFB0D0EE427}" type="slidenum">
              <a:rPr lang="en-GB" smtClean="0"/>
              <a:t>‹#›</a:t>
            </a:fld>
            <a:endParaRPr lang="en-GB"/>
          </a:p>
        </p:txBody>
      </p:sp>
      <p:sp>
        <p:nvSpPr>
          <p:cNvPr id="10" name="Text Placeholder 9"/>
          <p:cNvSpPr>
            <a:spLocks noGrp="1"/>
          </p:cNvSpPr>
          <p:nvPr>
            <p:ph type="body" sz="quarter" idx="13" hasCustomPrompt="1"/>
          </p:nvPr>
        </p:nvSpPr>
        <p:spPr>
          <a:xfrm>
            <a:off x="8288662" y="2393950"/>
            <a:ext cx="3412801" cy="3482975"/>
          </a:xfrm>
        </p:spPr>
        <p:txBody>
          <a:bodyPr tIns="54000"/>
          <a:lstStyle>
            <a:lvl1pPr marL="360000" indent="-360000">
              <a:lnSpc>
                <a:spcPct val="80000"/>
              </a:lnSpc>
              <a:spcBef>
                <a:spcPts val="3200"/>
              </a:spcBef>
              <a:spcAft>
                <a:spcPts val="0"/>
              </a:spcAft>
              <a:buClr>
                <a:schemeClr val="accent2"/>
              </a:buClr>
              <a:buFontTx/>
              <a:buBlip>
                <a:blip r:embed="rId2"/>
              </a:buBlip>
              <a:defRPr sz="6000" b="0" spc="-200" baseline="0">
                <a:solidFill>
                  <a:schemeClr val="accent1"/>
                </a:solidFill>
              </a:defRPr>
            </a:lvl1pPr>
            <a:lvl2pPr marL="360000" indent="0">
              <a:lnSpc>
                <a:spcPct val="100000"/>
              </a:lnSpc>
              <a:spcBef>
                <a:spcPts val="0"/>
              </a:spcBef>
              <a:spcAft>
                <a:spcPts val="0"/>
              </a:spcAft>
              <a:buFontTx/>
              <a:buNone/>
              <a:defRPr sz="1000"/>
            </a:lvl2pPr>
          </a:lstStyle>
          <a:p>
            <a:pPr lvl="0"/>
            <a:r>
              <a:rPr lang="en-US"/>
              <a:t>00.0%</a:t>
            </a:r>
          </a:p>
          <a:p>
            <a:pPr lvl="1"/>
            <a:r>
              <a:rPr lang="en-US"/>
              <a:t>Supporting text</a:t>
            </a:r>
            <a:endParaRPr lang="en-GB"/>
          </a:p>
        </p:txBody>
      </p:sp>
    </p:spTree>
    <p:extLst>
      <p:ext uri="{BB962C8B-B14F-4D97-AF65-F5344CB8AC3E}">
        <p14:creationId xmlns:p14="http://schemas.microsoft.com/office/powerpoint/2010/main" val="2400062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ote and Imag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GB"/>
              <a:t>Date: Monday / 01 / October / 2019</a:t>
            </a:r>
          </a:p>
        </p:txBody>
      </p:sp>
      <p:sp>
        <p:nvSpPr>
          <p:cNvPr id="4" name="Footer Placeholder 3"/>
          <p:cNvSpPr>
            <a:spLocks noGrp="1"/>
          </p:cNvSpPr>
          <p:nvPr>
            <p:ph type="ftr" sz="quarter" idx="11"/>
          </p:nvPr>
        </p:nvSpPr>
        <p:spPr/>
        <p:txBody>
          <a:bodyPr/>
          <a:lstStyle/>
          <a:p>
            <a:r>
              <a:rPr lang="en-GB"/>
              <a:t>Advancing social justice, promoting decent work</a:t>
            </a:r>
          </a:p>
        </p:txBody>
      </p:sp>
      <p:sp>
        <p:nvSpPr>
          <p:cNvPr id="5" name="Slide Number Placeholder 4"/>
          <p:cNvSpPr>
            <a:spLocks noGrp="1"/>
          </p:cNvSpPr>
          <p:nvPr>
            <p:ph type="sldNum" sz="quarter" idx="12"/>
          </p:nvPr>
        </p:nvSpPr>
        <p:spPr/>
        <p:txBody>
          <a:bodyPr/>
          <a:lstStyle/>
          <a:p>
            <a:fld id="{856227C0-AD57-4F9B-BAE3-EEFB0D0EE427}" type="slidenum">
              <a:rPr lang="en-GB" smtClean="0"/>
              <a:t>‹#›</a:t>
            </a:fld>
            <a:endParaRPr lang="en-GB"/>
          </a:p>
        </p:txBody>
      </p:sp>
      <p:sp>
        <p:nvSpPr>
          <p:cNvPr id="6" name="Text Placeholder 9"/>
          <p:cNvSpPr>
            <a:spLocks noGrp="1"/>
          </p:cNvSpPr>
          <p:nvPr>
            <p:ph type="body" sz="quarter" idx="13" hasCustomPrompt="1"/>
          </p:nvPr>
        </p:nvSpPr>
        <p:spPr>
          <a:xfrm>
            <a:off x="490538" y="2393950"/>
            <a:ext cx="7380000" cy="3482976"/>
          </a:xfrm>
        </p:spPr>
        <p:txBody>
          <a:bodyPr tIns="0">
            <a:noAutofit/>
          </a:bodyPr>
          <a:lstStyle>
            <a:lvl1pPr marL="489600" indent="-489600">
              <a:buSzPct val="120000"/>
              <a:buFontTx/>
              <a:buBlip>
                <a:blip r:embed="rId2"/>
              </a:buBlip>
              <a:defRPr sz="2300" b="0">
                <a:solidFill>
                  <a:schemeClr val="tx1"/>
                </a:solidFill>
              </a:defRPr>
            </a:lvl1pPr>
            <a:lvl2pPr marL="489600" indent="0">
              <a:buClr>
                <a:schemeClr val="accent2"/>
              </a:buClr>
              <a:buSzPct val="80000"/>
              <a:buFont typeface="Wingdings 3" panose="05040102010807070707" pitchFamily="18" charset="2"/>
              <a:buNone/>
              <a:defRPr sz="2300" baseline="0"/>
            </a:lvl2pPr>
            <a:lvl3pPr marL="669600" indent="-180000">
              <a:spcBef>
                <a:spcPts val="1800"/>
              </a:spcBef>
              <a:defRPr sz="1000"/>
            </a:lvl3pPr>
          </a:lstStyle>
          <a:p>
            <a:pPr lvl="0"/>
            <a:r>
              <a:rPr lang="en-US"/>
              <a:t>Quote (level 1)</a:t>
            </a:r>
          </a:p>
          <a:p>
            <a:pPr lvl="1"/>
            <a:r>
              <a:rPr lang="en-US"/>
              <a:t>Continuation paras (level 2)</a:t>
            </a:r>
          </a:p>
          <a:p>
            <a:pPr lvl="2"/>
            <a:r>
              <a:rPr lang="en-GB"/>
              <a:t>Source (level 3)</a:t>
            </a:r>
          </a:p>
        </p:txBody>
      </p:sp>
      <p:sp>
        <p:nvSpPr>
          <p:cNvPr id="8" name="Picture Placeholder 7"/>
          <p:cNvSpPr>
            <a:spLocks noGrp="1"/>
          </p:cNvSpPr>
          <p:nvPr>
            <p:ph type="pic" sz="quarter" idx="14"/>
          </p:nvPr>
        </p:nvSpPr>
        <p:spPr>
          <a:xfrm>
            <a:off x="8270663" y="2447925"/>
            <a:ext cx="3430800" cy="3429000"/>
          </a:xfrm>
        </p:spPr>
        <p:txBody>
          <a:bodyPr/>
          <a:lstStyle>
            <a:lvl1pPr>
              <a:defRPr sz="1000">
                <a:solidFill>
                  <a:schemeClr val="tx1"/>
                </a:solidFill>
              </a:defRPr>
            </a:lvl1pPr>
          </a:lstStyle>
          <a:p>
            <a:r>
              <a:rPr lang="en-US"/>
              <a:t>Click icon to add picture</a:t>
            </a:r>
            <a:endParaRPr lang="en-GB"/>
          </a:p>
        </p:txBody>
      </p:sp>
    </p:spTree>
    <p:extLst>
      <p:ext uri="{BB962C8B-B14F-4D97-AF65-F5344CB8AC3E}">
        <p14:creationId xmlns:p14="http://schemas.microsoft.com/office/powerpoint/2010/main" val="2610444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0538" y="1423195"/>
            <a:ext cx="11210924" cy="720000"/>
          </a:xfrm>
          <a:prstGeom prst="rect">
            <a:avLst/>
          </a:prstGeom>
        </p:spPr>
        <p:txBody>
          <a:bodyPr vert="horz" lIns="0" tIns="0" rIns="0" bIns="0" rtlCol="0" anchor="t" anchorCtr="0">
            <a:noAutofit/>
          </a:bodyPr>
          <a:lstStyle/>
          <a:p>
            <a:r>
              <a:rPr lang="en-US"/>
              <a:t>Click to edit Master title style</a:t>
            </a:r>
            <a:endParaRPr lang="en-GB"/>
          </a:p>
        </p:txBody>
      </p:sp>
      <p:sp>
        <p:nvSpPr>
          <p:cNvPr id="3" name="Text Placeholder 2"/>
          <p:cNvSpPr>
            <a:spLocks noGrp="1"/>
          </p:cNvSpPr>
          <p:nvPr>
            <p:ph type="body" idx="1"/>
          </p:nvPr>
        </p:nvSpPr>
        <p:spPr>
          <a:xfrm>
            <a:off x="490538" y="2393950"/>
            <a:ext cx="11210924" cy="3482975"/>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0538" y="6870450"/>
            <a:ext cx="2743200" cy="216000"/>
          </a:xfrm>
          <a:prstGeom prst="rect">
            <a:avLst/>
          </a:prstGeom>
        </p:spPr>
        <p:txBody>
          <a:bodyPr vert="horz" lIns="0" tIns="0" rIns="0" bIns="0" rtlCol="0" anchor="ctr">
            <a:noAutofit/>
          </a:bodyPr>
          <a:lstStyle>
            <a:lvl1pPr algn="l">
              <a:defRPr sz="1000">
                <a:noFill/>
              </a:defRPr>
            </a:lvl1pPr>
          </a:lstStyle>
          <a:p>
            <a:r>
              <a:rPr lang="en-GB"/>
              <a:t>Date: Monday / 01 / October / 2019</a:t>
            </a:r>
          </a:p>
        </p:txBody>
      </p:sp>
      <p:sp>
        <p:nvSpPr>
          <p:cNvPr id="5" name="Footer Placeholder 4"/>
          <p:cNvSpPr>
            <a:spLocks noGrp="1"/>
          </p:cNvSpPr>
          <p:nvPr>
            <p:ph type="ftr" sz="quarter" idx="3"/>
          </p:nvPr>
        </p:nvSpPr>
        <p:spPr>
          <a:xfrm>
            <a:off x="490538" y="6337302"/>
            <a:ext cx="5605462" cy="180000"/>
          </a:xfrm>
          <a:prstGeom prst="rect">
            <a:avLst/>
          </a:prstGeom>
        </p:spPr>
        <p:txBody>
          <a:bodyPr vert="horz" lIns="0" tIns="0" rIns="0" bIns="0" rtlCol="0" anchor="t" anchorCtr="0">
            <a:noAutofit/>
          </a:bodyPr>
          <a:lstStyle>
            <a:lvl1pPr algn="l">
              <a:defRPr sz="1000" b="1">
                <a:solidFill>
                  <a:schemeClr val="tx1"/>
                </a:solidFill>
              </a:defRPr>
            </a:lvl1pPr>
          </a:lstStyle>
          <a:p>
            <a:r>
              <a:rPr lang="en-GB"/>
              <a:t>Advancing social justice, promoting decent work</a:t>
            </a:r>
          </a:p>
        </p:txBody>
      </p:sp>
      <p:sp>
        <p:nvSpPr>
          <p:cNvPr id="6" name="Slide Number Placeholder 5"/>
          <p:cNvSpPr>
            <a:spLocks noGrp="1"/>
          </p:cNvSpPr>
          <p:nvPr>
            <p:ph type="sldNum" sz="quarter" idx="4"/>
          </p:nvPr>
        </p:nvSpPr>
        <p:spPr>
          <a:xfrm>
            <a:off x="11161462" y="432000"/>
            <a:ext cx="540000" cy="288000"/>
          </a:xfrm>
          <a:prstGeom prst="rect">
            <a:avLst/>
          </a:prstGeom>
        </p:spPr>
        <p:txBody>
          <a:bodyPr vert="horz" lIns="0" tIns="0" rIns="0" bIns="0" rtlCol="0" anchor="t" anchorCtr="0">
            <a:noAutofit/>
          </a:bodyPr>
          <a:lstStyle>
            <a:lvl1pPr algn="r">
              <a:defRPr sz="1800">
                <a:solidFill>
                  <a:schemeClr val="accent1"/>
                </a:solidFill>
              </a:defRPr>
            </a:lvl1pPr>
          </a:lstStyle>
          <a:p>
            <a:fld id="{856227C0-AD57-4F9B-BAE3-EEFB0D0EE427}" type="slidenum">
              <a:rPr lang="en-GB" smtClean="0"/>
              <a:pPr/>
              <a:t>‹#›</a:t>
            </a:fld>
            <a:endParaRPr lang="en-GB"/>
          </a:p>
        </p:txBody>
      </p:sp>
      <p:pic>
        <p:nvPicPr>
          <p:cNvPr id="8" name="Picture 7"/>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490538" y="490538"/>
            <a:ext cx="1371600" cy="494482"/>
          </a:xfrm>
          <a:prstGeom prst="rect">
            <a:avLst/>
          </a:prstGeom>
        </p:spPr>
      </p:pic>
      <p:pic>
        <p:nvPicPr>
          <p:cNvPr id="11" name="Picture 10"/>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2381" y="1519079"/>
            <a:ext cx="119513" cy="140298"/>
          </a:xfrm>
          <a:prstGeom prst="rect">
            <a:avLst/>
          </a:prstGeom>
        </p:spPr>
      </p:pic>
      <p:pic>
        <p:nvPicPr>
          <p:cNvPr id="12" name="Picture 11"/>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1057063" y="6367463"/>
            <a:ext cx="644400" cy="172266"/>
          </a:xfrm>
          <a:prstGeom prst="rect">
            <a:avLst/>
          </a:prstGeom>
        </p:spPr>
      </p:pic>
    </p:spTree>
    <p:extLst>
      <p:ext uri="{BB962C8B-B14F-4D97-AF65-F5344CB8AC3E}">
        <p14:creationId xmlns:p14="http://schemas.microsoft.com/office/powerpoint/2010/main" val="1767613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7" r:id="rId3"/>
    <p:sldLayoutId id="2147483665" r:id="rId4"/>
    <p:sldLayoutId id="2147483666" r:id="rId5"/>
    <p:sldLayoutId id="2147483652" r:id="rId6"/>
    <p:sldLayoutId id="2147483664" r:id="rId7"/>
    <p:sldLayoutId id="2147483668" r:id="rId8"/>
    <p:sldLayoutId id="2147483669" r:id="rId9"/>
    <p:sldLayoutId id="2147483651" r:id="rId10"/>
    <p:sldLayoutId id="2147483660" r:id="rId11"/>
    <p:sldLayoutId id="2147483661" r:id="rId12"/>
    <p:sldLayoutId id="2147483662" r:id="rId13"/>
    <p:sldLayoutId id="2147483663" r:id="rId14"/>
    <p:sldLayoutId id="2147483654" r:id="rId15"/>
    <p:sldLayoutId id="2147483655" r:id="rId16"/>
    <p:sldLayoutId id="2147483670" r:id="rId17"/>
  </p:sldLayoutIdLst>
  <p:hf hdr="0"/>
  <p:txStyles>
    <p:titleStyle>
      <a:lvl1pPr algn="l" defTabSz="914400" rtl="0" eaLnBrk="1" latinLnBrk="0" hangingPunct="1">
        <a:lnSpc>
          <a:spcPct val="90000"/>
        </a:lnSpc>
        <a:spcBef>
          <a:spcPct val="0"/>
        </a:spcBef>
        <a:buNone/>
        <a:defRPr sz="2500" b="1" kern="1200">
          <a:solidFill>
            <a:schemeClr val="accent1"/>
          </a:solidFill>
          <a:latin typeface="+mj-lt"/>
          <a:ea typeface="+mj-ea"/>
          <a:cs typeface="+mj-cs"/>
        </a:defRPr>
      </a:lvl1pPr>
    </p:titleStyle>
    <p:bodyStyle>
      <a:lvl1pPr marL="0" indent="0" algn="l" defTabSz="914400" rtl="0" eaLnBrk="1" latinLnBrk="0" hangingPunct="1">
        <a:lnSpc>
          <a:spcPct val="100000"/>
        </a:lnSpc>
        <a:spcBef>
          <a:spcPts val="2400"/>
        </a:spcBef>
        <a:spcAft>
          <a:spcPts val="600"/>
        </a:spcAft>
        <a:buFont typeface="Arial" panose="020B0604020202020204" pitchFamily="34" charset="0"/>
        <a:buNone/>
        <a:defRPr sz="1800" b="1" kern="1200">
          <a:solidFill>
            <a:schemeClr val="accent2"/>
          </a:solidFill>
          <a:latin typeface="+mn-lt"/>
          <a:ea typeface="+mn-ea"/>
          <a:cs typeface="+mn-cs"/>
        </a:defRPr>
      </a:lvl1pPr>
      <a:lvl2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1"/>
          </a:solidFill>
          <a:latin typeface="+mn-lt"/>
          <a:ea typeface="+mn-ea"/>
          <a:cs typeface="+mn-cs"/>
        </a:defRPr>
      </a:lvl2pPr>
      <a:lvl3pPr marL="252000" indent="-252000" algn="l" defTabSz="914400" rtl="0" eaLnBrk="1" latinLnBrk="0" hangingPunct="1">
        <a:lnSpc>
          <a:spcPct val="100000"/>
        </a:lnSpc>
        <a:spcBef>
          <a:spcPts val="600"/>
        </a:spcBef>
        <a:buClr>
          <a:schemeClr val="accent2"/>
        </a:buClr>
        <a:buSzPct val="70000"/>
        <a:buFont typeface="Wingdings 3" panose="05040102010807070707" pitchFamily="18" charset="2"/>
        <a:buChar char=""/>
        <a:defRPr sz="1800" kern="1200">
          <a:solidFill>
            <a:schemeClr val="tx1"/>
          </a:solidFill>
          <a:latin typeface="+mn-lt"/>
          <a:ea typeface="+mn-ea"/>
          <a:cs typeface="+mn-cs"/>
        </a:defRPr>
      </a:lvl3pPr>
      <a:lvl4pPr marL="0" indent="0" algn="l" defTabSz="914400" rtl="0" eaLnBrk="1" latinLnBrk="0" hangingPunct="1">
        <a:lnSpc>
          <a:spcPct val="100000"/>
        </a:lnSpc>
        <a:spcBef>
          <a:spcPts val="2400"/>
        </a:spcBef>
        <a:spcAft>
          <a:spcPts val="450"/>
        </a:spcAft>
        <a:buClr>
          <a:schemeClr val="accent2"/>
        </a:buClr>
        <a:buSzPct val="80000"/>
        <a:buFont typeface="Arial" panose="020B0604020202020204" pitchFamily="34" charset="0"/>
        <a:buNone/>
        <a:defRPr sz="1400" b="1" kern="1200">
          <a:solidFill>
            <a:schemeClr val="accent2"/>
          </a:solidFill>
          <a:latin typeface="+mn-lt"/>
          <a:ea typeface="+mn-ea"/>
          <a:cs typeface="+mn-cs"/>
        </a:defRPr>
      </a:lvl4pPr>
      <a:lvl5pPr marL="0" indent="0" algn="l" defTabSz="914400" rtl="0" eaLnBrk="1" latinLnBrk="0" hangingPunct="1">
        <a:lnSpc>
          <a:spcPct val="100000"/>
        </a:lnSpc>
        <a:spcBef>
          <a:spcPts val="450"/>
        </a:spcBef>
        <a:spcAft>
          <a:spcPts val="450"/>
        </a:spcAft>
        <a:buClr>
          <a:schemeClr val="accent2"/>
        </a:buClr>
        <a:buSzPct val="80000"/>
        <a:buFont typeface="Arial" panose="020B0604020202020204" pitchFamily="34" charset="0"/>
        <a:buNone/>
        <a:defRPr sz="1400" kern="1200">
          <a:solidFill>
            <a:schemeClr val="tx1"/>
          </a:solidFill>
          <a:latin typeface="+mn-lt"/>
          <a:ea typeface="+mn-ea"/>
          <a:cs typeface="+mn-cs"/>
        </a:defRPr>
      </a:lvl5pPr>
      <a:lvl6pPr marL="252000" indent="-252000" algn="l" defTabSz="914400" rtl="0" eaLnBrk="1" latinLnBrk="0" hangingPunct="1">
        <a:lnSpc>
          <a:spcPct val="100000"/>
        </a:lnSpc>
        <a:spcBef>
          <a:spcPts val="450"/>
        </a:spcBef>
        <a:buClr>
          <a:schemeClr val="accent2"/>
        </a:buClr>
        <a:buSzPct val="70000"/>
        <a:buFont typeface="Wingdings 3" panose="05040102010807070707" pitchFamily="18" charset="2"/>
        <a:buChar char="u"/>
        <a:defRPr sz="1400" kern="1200">
          <a:solidFill>
            <a:schemeClr val="tx1"/>
          </a:solidFill>
          <a:latin typeface="+mn-lt"/>
          <a:ea typeface="+mn-ea"/>
          <a:cs typeface="+mn-cs"/>
        </a:defRPr>
      </a:lvl6pPr>
      <a:lvl7pPr marL="0" indent="0" algn="l" defTabSz="914400" rtl="0" eaLnBrk="1" latinLnBrk="0" hangingPunct="1">
        <a:lnSpc>
          <a:spcPct val="100000"/>
        </a:lnSpc>
        <a:spcBef>
          <a:spcPts val="600"/>
        </a:spcBef>
        <a:buFont typeface="Arial" panose="020B0604020202020204" pitchFamily="34" charset="0"/>
        <a:buNone/>
        <a:defRPr sz="1000" kern="1200" baseline="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09" userDrawn="1">
          <p15:clr>
            <a:srgbClr val="F26B43"/>
          </p15:clr>
        </p15:guide>
        <p15:guide id="4" pos="7371" userDrawn="1">
          <p15:clr>
            <a:srgbClr val="F26B43"/>
          </p15:clr>
        </p15:guide>
        <p15:guide id="5" orient="horz" pos="309" userDrawn="1">
          <p15:clr>
            <a:srgbClr val="F26B43"/>
          </p15:clr>
        </p15:guide>
        <p15:guide id="6" orient="horz" pos="4011" userDrawn="1">
          <p15:clr>
            <a:srgbClr val="F26B43"/>
          </p15:clr>
        </p15:guide>
        <p15:guide id="7" orient="horz" pos="1508" userDrawn="1">
          <p15:clr>
            <a:srgbClr val="F26B43"/>
          </p15:clr>
        </p15:guide>
        <p15:guide id="8" orient="horz" pos="3702" userDrawn="1">
          <p15:clr>
            <a:srgbClr val="F26B43"/>
          </p15:clr>
        </p15:guide>
        <p15:guide id="9" orient="horz" pos="154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frosch@ilo.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Statistical definition of the informal sector, latest standards from the 21st ICLS of October 2023 </a:t>
            </a:r>
          </a:p>
        </p:txBody>
      </p:sp>
      <p:sp>
        <p:nvSpPr>
          <p:cNvPr id="3" name="Subtitle 2"/>
          <p:cNvSpPr>
            <a:spLocks noGrp="1"/>
          </p:cNvSpPr>
          <p:nvPr>
            <p:ph type="subTitle" idx="1"/>
          </p:nvPr>
        </p:nvSpPr>
        <p:spPr>
          <a:xfrm>
            <a:off x="191600" y="5408400"/>
            <a:ext cx="3492377" cy="631915"/>
          </a:xfrm>
        </p:spPr>
        <p:txBody>
          <a:bodyPr>
            <a:normAutofit fontScale="85000" lnSpcReduction="20000"/>
          </a:bodyPr>
          <a:lstStyle/>
          <a:p>
            <a:pPr>
              <a:lnSpc>
                <a:spcPct val="120000"/>
              </a:lnSpc>
              <a:spcBef>
                <a:spcPts val="0"/>
              </a:spcBef>
              <a:spcAft>
                <a:spcPts val="0"/>
              </a:spcAft>
            </a:pPr>
            <a:r>
              <a:rPr lang="fr-CH" sz="1200" dirty="0"/>
              <a:t>Michael Frosch</a:t>
            </a:r>
            <a:r>
              <a:rPr lang="en-GB" sz="1200" dirty="0"/>
              <a:t> </a:t>
            </a:r>
          </a:p>
          <a:p>
            <a:pPr>
              <a:lnSpc>
                <a:spcPct val="120000"/>
              </a:lnSpc>
              <a:spcBef>
                <a:spcPts val="0"/>
              </a:spcBef>
              <a:spcAft>
                <a:spcPts val="0"/>
              </a:spcAft>
            </a:pPr>
            <a:r>
              <a:rPr lang="fr-CH" sz="1200" dirty="0">
                <a:hlinkClick r:id="rId2"/>
              </a:rPr>
              <a:t>frosch@ilo.org</a:t>
            </a:r>
            <a:endParaRPr lang="fr-CH" sz="1200" dirty="0"/>
          </a:p>
          <a:p>
            <a:pPr>
              <a:lnSpc>
                <a:spcPct val="120000"/>
              </a:lnSpc>
              <a:spcBef>
                <a:spcPts val="0"/>
              </a:spcBef>
              <a:spcAft>
                <a:spcPts val="0"/>
              </a:spcAft>
            </a:pPr>
            <a:r>
              <a:rPr lang="fr-CH" sz="1200" dirty="0" err="1"/>
              <a:t>Department</a:t>
            </a:r>
            <a:r>
              <a:rPr lang="fr-CH" sz="1200" dirty="0"/>
              <a:t> of </a:t>
            </a:r>
            <a:r>
              <a:rPr lang="fr-CH" sz="1200" dirty="0" err="1"/>
              <a:t>Statistics</a:t>
            </a:r>
            <a:endParaRPr lang="fr-CH" sz="1200" dirty="0"/>
          </a:p>
          <a:p>
            <a:pPr>
              <a:lnSpc>
                <a:spcPct val="120000"/>
              </a:lnSpc>
              <a:spcBef>
                <a:spcPts val="0"/>
              </a:spcBef>
              <a:spcAft>
                <a:spcPts val="0"/>
              </a:spcAft>
            </a:pPr>
            <a:r>
              <a:rPr lang="fr-CH" sz="1200" dirty="0"/>
              <a:t>ILO</a:t>
            </a:r>
          </a:p>
        </p:txBody>
      </p:sp>
      <p:sp>
        <p:nvSpPr>
          <p:cNvPr id="5" name="Footer Placeholder 4"/>
          <p:cNvSpPr>
            <a:spLocks noGrp="1"/>
          </p:cNvSpPr>
          <p:nvPr>
            <p:ph type="ftr" sz="quarter" idx="11"/>
          </p:nvPr>
        </p:nvSpPr>
        <p:spPr/>
        <p:txBody>
          <a:bodyPr/>
          <a:lstStyle/>
          <a:p>
            <a:r>
              <a:rPr lang="en-GB"/>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pPr/>
              <a:t>1</a:t>
            </a:fld>
            <a:endParaRPr lang="en-GB"/>
          </a:p>
        </p:txBody>
      </p:sp>
      <p:sp>
        <p:nvSpPr>
          <p:cNvPr id="7" name="Picture Placeholder 6"/>
          <p:cNvSpPr>
            <a:spLocks noGrp="1"/>
          </p:cNvSpPr>
          <p:nvPr>
            <p:ph type="pic" sz="quarter" idx="13"/>
          </p:nvPr>
        </p:nvSpPr>
        <p:spPr/>
        <p:txBody>
          <a:bodyPr/>
          <a:lstStyle/>
          <a:p>
            <a:endParaRPr lang="en-GB"/>
          </a:p>
        </p:txBody>
      </p:sp>
    </p:spTree>
    <p:extLst>
      <p:ext uri="{BB962C8B-B14F-4D97-AF65-F5344CB8AC3E}">
        <p14:creationId xmlns:p14="http://schemas.microsoft.com/office/powerpoint/2010/main" val="2648375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076" y="2958658"/>
            <a:ext cx="11210924" cy="720000"/>
          </a:xfrm>
        </p:spPr>
        <p:txBody>
          <a:bodyPr/>
          <a:lstStyle/>
          <a:p>
            <a:r>
              <a:rPr lang="en-GB" sz="2800" dirty="0"/>
              <a:t>Operationalization of the criteria to determine the formal status</a:t>
            </a:r>
          </a:p>
        </p:txBody>
      </p:sp>
      <p:sp>
        <p:nvSpPr>
          <p:cNvPr id="5" name="Date Placeholder 4"/>
          <p:cNvSpPr>
            <a:spLocks noGrp="1"/>
          </p:cNvSpPr>
          <p:nvPr>
            <p:ph type="dt" sz="half" idx="10"/>
          </p:nvPr>
        </p:nvSpPr>
        <p:spPr/>
        <p:txBody>
          <a:bodyPr/>
          <a:lstStyle/>
          <a:p>
            <a:r>
              <a:rPr lang="en-GB" dirty="0"/>
              <a:t>Date: Monday / 01 / October / 2019</a:t>
            </a:r>
          </a:p>
        </p:txBody>
      </p:sp>
    </p:spTree>
    <p:extLst>
      <p:ext uri="{BB962C8B-B14F-4D97-AF65-F5344CB8AC3E}">
        <p14:creationId xmlns:p14="http://schemas.microsoft.com/office/powerpoint/2010/main" val="3466571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1069114"/>
            <a:ext cx="11210924" cy="720000"/>
          </a:xfrm>
        </p:spPr>
        <p:txBody>
          <a:bodyPr/>
          <a:lstStyle/>
          <a:p>
            <a:r>
              <a:rPr lang="en-GB" sz="1800" dirty="0"/>
              <a:t>The criteria for defining the formal status (§§ 30-36)</a:t>
            </a:r>
          </a:p>
        </p:txBody>
      </p:sp>
      <p:sp>
        <p:nvSpPr>
          <p:cNvPr id="3" name="Content Placeholder 2"/>
          <p:cNvSpPr>
            <a:spLocks noGrp="1"/>
          </p:cNvSpPr>
          <p:nvPr>
            <p:ph sz="half" idx="1"/>
          </p:nvPr>
        </p:nvSpPr>
        <p:spPr>
          <a:xfrm>
            <a:off x="490538" y="1487375"/>
            <a:ext cx="11210924" cy="5035455"/>
          </a:xfrm>
        </p:spPr>
        <p:txBody>
          <a:bodyPr>
            <a:normAutofit/>
          </a:bodyPr>
          <a:lstStyle/>
          <a:p>
            <a:pPr marL="0" lvl="7" indent="0">
              <a:lnSpc>
                <a:spcPct val="110000"/>
              </a:lnSpc>
              <a:buNone/>
            </a:pPr>
            <a:r>
              <a:rPr lang="en-GB" sz="2600" dirty="0">
                <a:solidFill>
                  <a:schemeClr val="accent1">
                    <a:lumMod val="75000"/>
                  </a:schemeClr>
                </a:solidFill>
              </a:rPr>
              <a:t>Economic units that are:</a:t>
            </a:r>
          </a:p>
          <a:p>
            <a:pPr marL="571500" lvl="7" indent="-571500">
              <a:lnSpc>
                <a:spcPct val="110000"/>
              </a:lnSpc>
              <a:buFont typeface="+mj-lt"/>
              <a:buAutoNum type="romanLcPeriod"/>
            </a:pPr>
            <a:r>
              <a:rPr lang="en-GB" sz="2400" dirty="0">
                <a:solidFill>
                  <a:srgbClr val="FF0000"/>
                </a:solidFill>
              </a:rPr>
              <a:t>owned or controlled by the government; </a:t>
            </a:r>
          </a:p>
          <a:p>
            <a:pPr marL="714375" lvl="7" indent="-266700">
              <a:lnSpc>
                <a:spcPct val="110000"/>
              </a:lnSpc>
            </a:pPr>
            <a:r>
              <a:rPr lang="en-GB" sz="1900" dirty="0">
                <a:solidFill>
                  <a:schemeClr val="accent1">
                    <a:lumMod val="75000"/>
                  </a:schemeClr>
                </a:solidFill>
              </a:rPr>
              <a:t>Economic units such as government, state healthcare, public schools, public corporations etc.</a:t>
            </a:r>
          </a:p>
          <a:p>
            <a:pPr marL="714375" lvl="7" indent="-266700">
              <a:lnSpc>
                <a:spcPct val="110000"/>
              </a:lnSpc>
            </a:pPr>
            <a:r>
              <a:rPr lang="en-GB" sz="1900" dirty="0">
                <a:solidFill>
                  <a:schemeClr val="accent1">
                    <a:lumMod val="75000"/>
                  </a:schemeClr>
                </a:solidFill>
              </a:rPr>
              <a:t>Would be clearly formal economic units</a:t>
            </a:r>
          </a:p>
          <a:p>
            <a:pPr marL="714375" lvl="7" indent="-266700">
              <a:lnSpc>
                <a:spcPct val="110000"/>
              </a:lnSpc>
            </a:pPr>
            <a:r>
              <a:rPr lang="en-GB" sz="1900" b="1" dirty="0">
                <a:solidFill>
                  <a:schemeClr val="accent1">
                    <a:lumMod val="75000"/>
                  </a:schemeClr>
                </a:solidFill>
              </a:rPr>
              <a:t>Operationalization</a:t>
            </a:r>
            <a:r>
              <a:rPr lang="en-GB" sz="1900" dirty="0">
                <a:solidFill>
                  <a:schemeClr val="accent1">
                    <a:lumMod val="75000"/>
                  </a:schemeClr>
                </a:solidFill>
              </a:rPr>
              <a:t>: Typically, part of the “institutional unit” question</a:t>
            </a:r>
            <a:endParaRPr lang="en-GB" sz="1900" b="1" dirty="0">
              <a:solidFill>
                <a:schemeClr val="accent1">
                  <a:lumMod val="75000"/>
                </a:schemeClr>
              </a:solidFill>
            </a:endParaRPr>
          </a:p>
          <a:p>
            <a:pPr marL="0" lvl="7" indent="0">
              <a:lnSpc>
                <a:spcPct val="110000"/>
              </a:lnSpc>
              <a:buNone/>
            </a:pPr>
            <a:r>
              <a:rPr lang="en-GB" sz="1900" dirty="0">
                <a:solidFill>
                  <a:schemeClr val="accent1">
                    <a:lumMod val="75000"/>
                  </a:schemeClr>
                </a:solidFill>
              </a:rPr>
              <a:t> </a:t>
            </a:r>
          </a:p>
          <a:p>
            <a:pPr marL="1071563" lvl="7" indent="0">
              <a:lnSpc>
                <a:spcPct val="110000"/>
              </a:lnSpc>
              <a:buNone/>
            </a:pPr>
            <a:endParaRPr lang="en-GB" sz="2600" dirty="0">
              <a:solidFill>
                <a:schemeClr val="accent1">
                  <a:lumMod val="75000"/>
                </a:schemeClr>
              </a:solidFill>
            </a:endParaRPr>
          </a:p>
          <a:p>
            <a:pPr lvl="2">
              <a:lnSpc>
                <a:spcPct val="110000"/>
              </a:lnSpc>
            </a:pPr>
            <a:endParaRPr lang="en-GB" sz="2600" dirty="0">
              <a:solidFill>
                <a:schemeClr val="accent1">
                  <a:lumMod val="75000"/>
                </a:schemeClr>
              </a:solidFill>
            </a:endParaRPr>
          </a:p>
          <a:p>
            <a:pPr lvl="2">
              <a:lnSpc>
                <a:spcPct val="110000"/>
              </a:lnSpc>
              <a:buFont typeface="Courier New" panose="02070309020205020404" pitchFamily="49" charset="0"/>
              <a:buChar char="o"/>
            </a:pPr>
            <a:endParaRPr lang="en-GB" sz="2600" dirty="0">
              <a:solidFill>
                <a:schemeClr val="accent1">
                  <a:lumMod val="75000"/>
                </a:schemeClr>
              </a:solidFill>
            </a:endParaRPr>
          </a:p>
          <a:p>
            <a:pPr marL="0" lvl="2" indent="0">
              <a:lnSpc>
                <a:spcPct val="110000"/>
              </a:lnSpc>
              <a:buNone/>
            </a:pPr>
            <a:endParaRPr lang="en-GB" sz="2600" dirty="0">
              <a:solidFill>
                <a:schemeClr val="accent1">
                  <a:lumMod val="75000"/>
                </a:schemeClr>
              </a:solidFill>
            </a:endParaRPr>
          </a:p>
          <a:p>
            <a:pPr marL="0" lvl="2" indent="0">
              <a:buNone/>
            </a:pPr>
            <a:endParaRPr lang="en-US" sz="2400" dirty="0">
              <a:solidFill>
                <a:srgbClr val="FF0000"/>
              </a:solidFill>
            </a:endParaRPr>
          </a:p>
        </p:txBody>
      </p:sp>
      <p:sp>
        <p:nvSpPr>
          <p:cNvPr id="5" name="Date Placeholder 4"/>
          <p:cNvSpPr>
            <a:spLocks noGrp="1"/>
          </p:cNvSpPr>
          <p:nvPr>
            <p:ph type="dt" sz="half" idx="10"/>
          </p:nvPr>
        </p:nvSpPr>
        <p:spPr/>
        <p:txBody>
          <a:bodyPr/>
          <a:lstStyle/>
          <a:p>
            <a:r>
              <a:rPr lang="en-GB" dirty="0"/>
              <a:t>Date: Monday / 01 / October / 2019</a:t>
            </a:r>
          </a:p>
        </p:txBody>
      </p:sp>
      <p:pic>
        <p:nvPicPr>
          <p:cNvPr id="4" name="Content Placeholder 4">
            <a:extLst>
              <a:ext uri="{FF2B5EF4-FFF2-40B4-BE49-F238E27FC236}">
                <a16:creationId xmlns:a16="http://schemas.microsoft.com/office/drawing/2014/main" id="{63F1AFE9-1F29-1576-E38F-A8B016D0C50A}"/>
              </a:ext>
            </a:extLst>
          </p:cNvPr>
          <p:cNvPicPr>
            <a:picLocks noChangeAspect="1"/>
          </p:cNvPicPr>
          <p:nvPr/>
        </p:nvPicPr>
        <p:blipFill>
          <a:blip r:embed="rId3"/>
          <a:stretch>
            <a:fillRect/>
          </a:stretch>
        </p:blipFill>
        <p:spPr>
          <a:xfrm>
            <a:off x="1276608" y="4005101"/>
            <a:ext cx="8005544" cy="2367123"/>
          </a:xfrm>
          <a:prstGeom prst="rect">
            <a:avLst/>
          </a:prstGeom>
        </p:spPr>
      </p:pic>
    </p:spTree>
    <p:extLst>
      <p:ext uri="{BB962C8B-B14F-4D97-AF65-F5344CB8AC3E}">
        <p14:creationId xmlns:p14="http://schemas.microsoft.com/office/powerpoint/2010/main" val="3523070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1069114"/>
            <a:ext cx="11210924" cy="720000"/>
          </a:xfrm>
        </p:spPr>
        <p:txBody>
          <a:bodyPr/>
          <a:lstStyle/>
          <a:p>
            <a:r>
              <a:rPr lang="en-GB" sz="1800" dirty="0"/>
              <a:t>The criteria for defining the formal status (§§ 30-36)</a:t>
            </a:r>
          </a:p>
        </p:txBody>
      </p:sp>
      <p:sp>
        <p:nvSpPr>
          <p:cNvPr id="3" name="Content Placeholder 2"/>
          <p:cNvSpPr>
            <a:spLocks noGrp="1"/>
          </p:cNvSpPr>
          <p:nvPr>
            <p:ph sz="half" idx="1"/>
          </p:nvPr>
        </p:nvSpPr>
        <p:spPr>
          <a:xfrm>
            <a:off x="490538" y="1487375"/>
            <a:ext cx="11210924" cy="5035455"/>
          </a:xfrm>
        </p:spPr>
        <p:txBody>
          <a:bodyPr>
            <a:normAutofit/>
          </a:bodyPr>
          <a:lstStyle/>
          <a:p>
            <a:pPr marL="0" lvl="7" indent="0">
              <a:lnSpc>
                <a:spcPct val="110000"/>
              </a:lnSpc>
              <a:buNone/>
            </a:pPr>
            <a:r>
              <a:rPr lang="en-GB" sz="2400" dirty="0">
                <a:solidFill>
                  <a:schemeClr val="accent1">
                    <a:lumMod val="75000"/>
                  </a:schemeClr>
                </a:solidFill>
              </a:rPr>
              <a:t>Economic units that are:</a:t>
            </a:r>
          </a:p>
          <a:p>
            <a:pPr marL="571500" lvl="7" indent="-571500">
              <a:lnSpc>
                <a:spcPct val="110000"/>
              </a:lnSpc>
              <a:buFont typeface="+mj-lt"/>
              <a:buAutoNum type="romanLcPeriod" startAt="2"/>
            </a:pPr>
            <a:r>
              <a:rPr lang="en-GB" sz="2400" dirty="0">
                <a:solidFill>
                  <a:srgbClr val="FF0000"/>
                </a:solidFill>
              </a:rPr>
              <a:t>recognized as separate legal entities from their owners;</a:t>
            </a:r>
            <a:endParaRPr lang="en-GB" sz="2600" dirty="0">
              <a:solidFill>
                <a:schemeClr val="accent1">
                  <a:lumMod val="75000"/>
                </a:schemeClr>
              </a:solidFill>
            </a:endParaRPr>
          </a:p>
          <a:p>
            <a:pPr marL="714375" lvl="7" indent="-266700">
              <a:lnSpc>
                <a:spcPct val="110000"/>
              </a:lnSpc>
            </a:pPr>
            <a:r>
              <a:rPr lang="en-GB" sz="1900" dirty="0">
                <a:solidFill>
                  <a:schemeClr val="accent1">
                    <a:lumMod val="75000"/>
                  </a:schemeClr>
                </a:solidFill>
              </a:rPr>
              <a:t>Incorporated enterprises, i.e., enterprises where the owner has a limited liability for example in relation to depts occurred in the enterprise.  </a:t>
            </a:r>
          </a:p>
          <a:p>
            <a:pPr marL="714375" lvl="7" indent="-266700">
              <a:lnSpc>
                <a:spcPct val="110000"/>
              </a:lnSpc>
            </a:pPr>
            <a:r>
              <a:rPr lang="en-GB" sz="1900" dirty="0">
                <a:solidFill>
                  <a:schemeClr val="accent1">
                    <a:lumMod val="75000"/>
                  </a:schemeClr>
                </a:solidFill>
              </a:rPr>
              <a:t>Would be formal economic units, these would be registered enterprises, have a full set of accounts for tax purposes. </a:t>
            </a:r>
          </a:p>
          <a:p>
            <a:pPr marL="714375" lvl="7" indent="-266700">
              <a:lnSpc>
                <a:spcPct val="110000"/>
              </a:lnSpc>
            </a:pPr>
            <a:r>
              <a:rPr lang="en-GB" sz="1900" b="1" dirty="0">
                <a:solidFill>
                  <a:schemeClr val="accent1">
                    <a:lumMod val="75000"/>
                  </a:schemeClr>
                </a:solidFill>
              </a:rPr>
              <a:t>Operationalization</a:t>
            </a:r>
            <a:r>
              <a:rPr lang="en-GB" sz="1900" dirty="0">
                <a:solidFill>
                  <a:schemeClr val="accent1">
                    <a:lumMod val="75000"/>
                  </a:schemeClr>
                </a:solidFill>
              </a:rPr>
              <a:t>: Use the national terms for incorporated enterprises e.g. limited company, trading partnership, limited partnership</a:t>
            </a:r>
          </a:p>
          <a:p>
            <a:pPr marL="0" lvl="7" indent="0">
              <a:lnSpc>
                <a:spcPct val="110000"/>
              </a:lnSpc>
              <a:buNone/>
            </a:pPr>
            <a:r>
              <a:rPr lang="en-GB" sz="1900" dirty="0">
                <a:solidFill>
                  <a:schemeClr val="accent1">
                    <a:lumMod val="75000"/>
                  </a:schemeClr>
                </a:solidFill>
              </a:rPr>
              <a:t> </a:t>
            </a:r>
          </a:p>
          <a:p>
            <a:pPr marL="1071563" lvl="7" indent="0">
              <a:lnSpc>
                <a:spcPct val="110000"/>
              </a:lnSpc>
              <a:buNone/>
            </a:pPr>
            <a:endParaRPr lang="en-GB" sz="2600" dirty="0">
              <a:solidFill>
                <a:schemeClr val="accent1">
                  <a:lumMod val="75000"/>
                </a:schemeClr>
              </a:solidFill>
            </a:endParaRPr>
          </a:p>
          <a:p>
            <a:pPr lvl="2">
              <a:lnSpc>
                <a:spcPct val="110000"/>
              </a:lnSpc>
            </a:pPr>
            <a:endParaRPr lang="en-GB" sz="2600" dirty="0">
              <a:solidFill>
                <a:schemeClr val="accent1">
                  <a:lumMod val="75000"/>
                </a:schemeClr>
              </a:solidFill>
            </a:endParaRPr>
          </a:p>
          <a:p>
            <a:pPr lvl="2">
              <a:lnSpc>
                <a:spcPct val="110000"/>
              </a:lnSpc>
              <a:buFont typeface="Courier New" panose="02070309020205020404" pitchFamily="49" charset="0"/>
              <a:buChar char="o"/>
            </a:pPr>
            <a:endParaRPr lang="en-GB" sz="2600" dirty="0">
              <a:solidFill>
                <a:schemeClr val="accent1">
                  <a:lumMod val="75000"/>
                </a:schemeClr>
              </a:solidFill>
            </a:endParaRPr>
          </a:p>
          <a:p>
            <a:pPr marL="0" lvl="2" indent="0">
              <a:lnSpc>
                <a:spcPct val="110000"/>
              </a:lnSpc>
              <a:buNone/>
            </a:pPr>
            <a:endParaRPr lang="en-GB" sz="2600" dirty="0">
              <a:solidFill>
                <a:schemeClr val="accent1">
                  <a:lumMod val="75000"/>
                </a:schemeClr>
              </a:solidFill>
            </a:endParaRPr>
          </a:p>
          <a:p>
            <a:pPr marL="0" lvl="2" indent="0">
              <a:buNone/>
            </a:pPr>
            <a:endParaRPr lang="en-US" sz="2400" dirty="0">
              <a:solidFill>
                <a:srgbClr val="FF0000"/>
              </a:solidFill>
            </a:endParaRPr>
          </a:p>
        </p:txBody>
      </p:sp>
      <p:sp>
        <p:nvSpPr>
          <p:cNvPr id="5" name="Date Placeholder 4"/>
          <p:cNvSpPr>
            <a:spLocks noGrp="1"/>
          </p:cNvSpPr>
          <p:nvPr>
            <p:ph type="dt" sz="half" idx="10"/>
          </p:nvPr>
        </p:nvSpPr>
        <p:spPr/>
        <p:txBody>
          <a:bodyPr/>
          <a:lstStyle/>
          <a:p>
            <a:r>
              <a:rPr lang="en-GB" dirty="0"/>
              <a:t>Date: Monday / 01 / October / 2019</a:t>
            </a:r>
          </a:p>
        </p:txBody>
      </p:sp>
      <p:pic>
        <p:nvPicPr>
          <p:cNvPr id="6" name="Picture 5">
            <a:extLst>
              <a:ext uri="{FF2B5EF4-FFF2-40B4-BE49-F238E27FC236}">
                <a16:creationId xmlns:a16="http://schemas.microsoft.com/office/drawing/2014/main" id="{847886EF-A3B0-5D2E-38DF-9288BF107D69}"/>
              </a:ext>
            </a:extLst>
          </p:cNvPr>
          <p:cNvPicPr>
            <a:picLocks noChangeAspect="1"/>
          </p:cNvPicPr>
          <p:nvPr/>
        </p:nvPicPr>
        <p:blipFill>
          <a:blip r:embed="rId3"/>
          <a:stretch>
            <a:fillRect/>
          </a:stretch>
        </p:blipFill>
        <p:spPr>
          <a:xfrm>
            <a:off x="1090052" y="4544799"/>
            <a:ext cx="7718668" cy="2488174"/>
          </a:xfrm>
          <a:prstGeom prst="rect">
            <a:avLst/>
          </a:prstGeom>
        </p:spPr>
      </p:pic>
    </p:spTree>
    <p:extLst>
      <p:ext uri="{BB962C8B-B14F-4D97-AF65-F5344CB8AC3E}">
        <p14:creationId xmlns:p14="http://schemas.microsoft.com/office/powerpoint/2010/main" val="3346691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1069114"/>
            <a:ext cx="11210924" cy="720000"/>
          </a:xfrm>
        </p:spPr>
        <p:txBody>
          <a:bodyPr/>
          <a:lstStyle/>
          <a:p>
            <a:r>
              <a:rPr lang="en-GB" sz="1800" dirty="0"/>
              <a:t>The criteria for defining the formal status (§§ 30-36)</a:t>
            </a:r>
          </a:p>
        </p:txBody>
      </p:sp>
      <p:sp>
        <p:nvSpPr>
          <p:cNvPr id="3" name="Content Placeholder 2"/>
          <p:cNvSpPr>
            <a:spLocks noGrp="1"/>
          </p:cNvSpPr>
          <p:nvPr>
            <p:ph sz="half" idx="1"/>
          </p:nvPr>
        </p:nvSpPr>
        <p:spPr>
          <a:xfrm>
            <a:off x="490538" y="1487375"/>
            <a:ext cx="11210924" cy="5035455"/>
          </a:xfrm>
        </p:spPr>
        <p:txBody>
          <a:bodyPr>
            <a:normAutofit/>
          </a:bodyPr>
          <a:lstStyle/>
          <a:p>
            <a:pPr marL="0" lvl="7" indent="0">
              <a:lnSpc>
                <a:spcPct val="110000"/>
              </a:lnSpc>
              <a:buNone/>
            </a:pPr>
            <a:r>
              <a:rPr lang="en-GB" sz="2600" dirty="0">
                <a:solidFill>
                  <a:schemeClr val="accent1">
                    <a:lumMod val="75000"/>
                  </a:schemeClr>
                </a:solidFill>
              </a:rPr>
              <a:t>Economic units that are:</a:t>
            </a:r>
          </a:p>
          <a:p>
            <a:pPr marL="571500" lvl="7" indent="-571500">
              <a:lnSpc>
                <a:spcPct val="110000"/>
              </a:lnSpc>
              <a:buFont typeface="+mj-lt"/>
              <a:buAutoNum type="romanLcPeriod" startAt="3"/>
            </a:pPr>
            <a:r>
              <a:rPr lang="en-GB" sz="2400" dirty="0">
                <a:solidFill>
                  <a:srgbClr val="FF0000"/>
                </a:solidFill>
              </a:rPr>
              <a:t>keep complete set of accounts for tax purposes:</a:t>
            </a:r>
          </a:p>
          <a:p>
            <a:pPr marL="714375" lvl="7" indent="-266700">
              <a:lnSpc>
                <a:spcPct val="110000"/>
              </a:lnSpc>
            </a:pPr>
            <a:r>
              <a:rPr lang="en-GB" dirty="0">
                <a:solidFill>
                  <a:schemeClr val="accent1">
                    <a:lumMod val="75000"/>
                  </a:schemeClr>
                </a:solidFill>
              </a:rPr>
              <a:t>Includes the main part of quasi-corporations. </a:t>
            </a:r>
          </a:p>
          <a:p>
            <a:pPr marL="714375" lvl="7" indent="-266700">
              <a:lnSpc>
                <a:spcPct val="110000"/>
              </a:lnSpc>
            </a:pPr>
            <a:r>
              <a:rPr lang="en-GB" dirty="0">
                <a:solidFill>
                  <a:schemeClr val="accent1">
                    <a:lumMod val="75000"/>
                  </a:schemeClr>
                </a:solidFill>
              </a:rPr>
              <a:t>The act of keeping a complete set of accounts for tax purposes links to compliance with regulations and that the enterprise is embedded in the administrative legal framework of the country.</a:t>
            </a:r>
          </a:p>
          <a:p>
            <a:pPr marL="1171575" lvl="8" indent="-266700">
              <a:lnSpc>
                <a:spcPct val="110000"/>
              </a:lnSpc>
            </a:pPr>
            <a:r>
              <a:rPr lang="de-CH" dirty="0">
                <a:solidFill>
                  <a:schemeClr val="accent1">
                    <a:lumMod val="75000"/>
                  </a:schemeClr>
                </a:solidFill>
              </a:rPr>
              <a:t>In practice this would be closely linked to registration.</a:t>
            </a:r>
          </a:p>
          <a:p>
            <a:pPr marL="714375" lvl="7" indent="-266700">
              <a:lnSpc>
                <a:spcPct val="110000"/>
              </a:lnSpc>
            </a:pPr>
            <a:endParaRPr lang="en-GB" b="1">
              <a:solidFill>
                <a:schemeClr val="accent1">
                  <a:lumMod val="75000"/>
                </a:schemeClr>
              </a:solidFill>
            </a:endParaRPr>
          </a:p>
          <a:p>
            <a:pPr marL="714375" lvl="7" indent="-266700">
              <a:lnSpc>
                <a:spcPct val="110000"/>
              </a:lnSpc>
            </a:pPr>
            <a:r>
              <a:rPr lang="en-GB" b="1">
                <a:solidFill>
                  <a:schemeClr val="accent1">
                    <a:lumMod val="75000"/>
                  </a:schemeClr>
                </a:solidFill>
              </a:rPr>
              <a:t>Operationalization</a:t>
            </a:r>
            <a:r>
              <a:rPr lang="en-GB" b="1" dirty="0">
                <a:solidFill>
                  <a:schemeClr val="accent1">
                    <a:lumMod val="75000"/>
                  </a:schemeClr>
                </a:solidFill>
              </a:rPr>
              <a:t>: </a:t>
            </a:r>
            <a:r>
              <a:rPr lang="en-GB" dirty="0">
                <a:solidFill>
                  <a:schemeClr val="accent1">
                    <a:lumMod val="75000"/>
                  </a:schemeClr>
                </a:solidFill>
              </a:rPr>
              <a:t>Ensure that it is understood that the accounts should be “formal”. Just keeping books for own use does not qualify</a:t>
            </a:r>
          </a:p>
          <a:p>
            <a:pPr marL="714375" lvl="7" indent="-266700">
              <a:lnSpc>
                <a:spcPct val="110000"/>
              </a:lnSpc>
            </a:pPr>
            <a:endParaRPr lang="en-GB" sz="1900" b="1" dirty="0">
              <a:solidFill>
                <a:schemeClr val="accent1">
                  <a:lumMod val="75000"/>
                </a:schemeClr>
              </a:solidFill>
            </a:endParaRPr>
          </a:p>
          <a:p>
            <a:pPr marL="447675" lvl="7" indent="0">
              <a:lnSpc>
                <a:spcPct val="110000"/>
              </a:lnSpc>
              <a:buNone/>
            </a:pPr>
            <a:endParaRPr lang="de-CH" sz="1900" dirty="0">
              <a:solidFill>
                <a:schemeClr val="accent1">
                  <a:lumMod val="75000"/>
                </a:schemeClr>
              </a:solidFill>
            </a:endParaRPr>
          </a:p>
          <a:p>
            <a:pPr marL="1071563" lvl="7" indent="0">
              <a:lnSpc>
                <a:spcPct val="110000"/>
              </a:lnSpc>
              <a:buNone/>
            </a:pPr>
            <a:endParaRPr lang="en-GB" sz="2600" dirty="0">
              <a:solidFill>
                <a:schemeClr val="accent1">
                  <a:lumMod val="75000"/>
                </a:schemeClr>
              </a:solidFill>
            </a:endParaRPr>
          </a:p>
          <a:p>
            <a:pPr lvl="2">
              <a:lnSpc>
                <a:spcPct val="110000"/>
              </a:lnSpc>
            </a:pPr>
            <a:endParaRPr lang="en-GB" sz="2600" dirty="0">
              <a:solidFill>
                <a:schemeClr val="accent1">
                  <a:lumMod val="75000"/>
                </a:schemeClr>
              </a:solidFill>
            </a:endParaRPr>
          </a:p>
          <a:p>
            <a:pPr lvl="2">
              <a:lnSpc>
                <a:spcPct val="110000"/>
              </a:lnSpc>
              <a:buFont typeface="Courier New" panose="02070309020205020404" pitchFamily="49" charset="0"/>
              <a:buChar char="o"/>
            </a:pPr>
            <a:endParaRPr lang="en-GB" sz="2600" dirty="0">
              <a:solidFill>
                <a:schemeClr val="accent1">
                  <a:lumMod val="75000"/>
                </a:schemeClr>
              </a:solidFill>
            </a:endParaRPr>
          </a:p>
          <a:p>
            <a:pPr marL="0" lvl="2" indent="0">
              <a:lnSpc>
                <a:spcPct val="110000"/>
              </a:lnSpc>
              <a:buNone/>
            </a:pPr>
            <a:endParaRPr lang="en-GB" sz="2600" dirty="0">
              <a:solidFill>
                <a:schemeClr val="accent1">
                  <a:lumMod val="75000"/>
                </a:schemeClr>
              </a:solidFill>
            </a:endParaRPr>
          </a:p>
          <a:p>
            <a:pPr marL="0" lvl="2" indent="0">
              <a:buNone/>
            </a:pPr>
            <a:endParaRPr lang="en-US" sz="2400" dirty="0">
              <a:solidFill>
                <a:srgbClr val="FF0000"/>
              </a:solidFill>
            </a:endParaRPr>
          </a:p>
        </p:txBody>
      </p:sp>
      <p:sp>
        <p:nvSpPr>
          <p:cNvPr id="5" name="Date Placeholder 4"/>
          <p:cNvSpPr>
            <a:spLocks noGrp="1"/>
          </p:cNvSpPr>
          <p:nvPr>
            <p:ph type="dt" sz="half" idx="10"/>
          </p:nvPr>
        </p:nvSpPr>
        <p:spPr/>
        <p:txBody>
          <a:bodyPr/>
          <a:lstStyle/>
          <a:p>
            <a:r>
              <a:rPr lang="en-GB" dirty="0"/>
              <a:t>Date: Monday / 01 / October / 2019</a:t>
            </a:r>
          </a:p>
        </p:txBody>
      </p:sp>
      <p:pic>
        <p:nvPicPr>
          <p:cNvPr id="4" name="Picture 3">
            <a:extLst>
              <a:ext uri="{FF2B5EF4-FFF2-40B4-BE49-F238E27FC236}">
                <a16:creationId xmlns:a16="http://schemas.microsoft.com/office/drawing/2014/main" id="{1465338C-8432-4C74-3862-47B0D8BAC98A}"/>
              </a:ext>
            </a:extLst>
          </p:cNvPr>
          <p:cNvPicPr>
            <a:picLocks noChangeAspect="1"/>
          </p:cNvPicPr>
          <p:nvPr/>
        </p:nvPicPr>
        <p:blipFill>
          <a:blip r:embed="rId3"/>
          <a:stretch>
            <a:fillRect/>
          </a:stretch>
        </p:blipFill>
        <p:spPr>
          <a:xfrm>
            <a:off x="1474186" y="5130985"/>
            <a:ext cx="7279891" cy="1955465"/>
          </a:xfrm>
          <a:prstGeom prst="rect">
            <a:avLst/>
          </a:prstGeom>
        </p:spPr>
      </p:pic>
    </p:spTree>
    <p:extLst>
      <p:ext uri="{BB962C8B-B14F-4D97-AF65-F5344CB8AC3E}">
        <p14:creationId xmlns:p14="http://schemas.microsoft.com/office/powerpoint/2010/main" val="2441617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0338" y="216000"/>
            <a:ext cx="11210924" cy="720000"/>
          </a:xfrm>
        </p:spPr>
        <p:txBody>
          <a:bodyPr/>
          <a:lstStyle/>
          <a:p>
            <a:endParaRPr lang="en-GB" sz="1800" dirty="0"/>
          </a:p>
        </p:txBody>
      </p:sp>
      <p:sp>
        <p:nvSpPr>
          <p:cNvPr id="3" name="Content Placeholder 2"/>
          <p:cNvSpPr>
            <a:spLocks noGrp="1"/>
          </p:cNvSpPr>
          <p:nvPr>
            <p:ph sz="half" idx="1"/>
          </p:nvPr>
        </p:nvSpPr>
        <p:spPr>
          <a:xfrm>
            <a:off x="490538" y="1152001"/>
            <a:ext cx="11210924" cy="5008728"/>
          </a:xfrm>
        </p:spPr>
        <p:txBody>
          <a:bodyPr>
            <a:normAutofit/>
          </a:bodyPr>
          <a:lstStyle/>
          <a:p>
            <a:pPr marL="3200400" lvl="7" indent="0">
              <a:buNone/>
            </a:pPr>
            <a:endParaRPr lang="en-GB" sz="1600" dirty="0">
              <a:solidFill>
                <a:schemeClr val="accent1">
                  <a:lumMod val="75000"/>
                </a:schemeClr>
              </a:solidFill>
            </a:endParaRPr>
          </a:p>
          <a:p>
            <a:pPr marL="0" lvl="7" indent="0">
              <a:lnSpc>
                <a:spcPct val="110000"/>
              </a:lnSpc>
              <a:buNone/>
            </a:pPr>
            <a:r>
              <a:rPr lang="en-GB" sz="3200" dirty="0">
                <a:solidFill>
                  <a:schemeClr val="accent1">
                    <a:lumMod val="75000"/>
                  </a:schemeClr>
                </a:solidFill>
              </a:rPr>
              <a:t>Economic units that are:</a:t>
            </a:r>
          </a:p>
          <a:p>
            <a:pPr marL="571500" lvl="7" indent="-571500">
              <a:lnSpc>
                <a:spcPct val="110000"/>
              </a:lnSpc>
              <a:buFont typeface="+mj-lt"/>
              <a:buAutoNum type="romanLcPeriod" startAt="4"/>
            </a:pPr>
            <a:r>
              <a:rPr lang="en-GB" sz="2800" dirty="0">
                <a:solidFill>
                  <a:srgbClr val="FF0000"/>
                </a:solidFill>
              </a:rPr>
              <a:t>being registered in a governmentally established system of registration:</a:t>
            </a:r>
            <a:endParaRPr lang="en-GB" sz="2100" dirty="0">
              <a:solidFill>
                <a:schemeClr val="accent1">
                  <a:lumMod val="75000"/>
                </a:schemeClr>
              </a:solidFill>
            </a:endParaRPr>
          </a:p>
          <a:p>
            <a:pPr marL="714375" lvl="7" indent="-266700">
              <a:lnSpc>
                <a:spcPct val="120000"/>
              </a:lnSpc>
            </a:pPr>
            <a:r>
              <a:rPr lang="en-GB" sz="2100" dirty="0">
                <a:solidFill>
                  <a:schemeClr val="accent1">
                    <a:lumMod val="75000"/>
                  </a:schemeClr>
                </a:solidFill>
              </a:rPr>
              <a:t>A key criterion that overlaps with other criteria.</a:t>
            </a:r>
          </a:p>
          <a:p>
            <a:pPr marL="714375" lvl="7" indent="-266700">
              <a:lnSpc>
                <a:spcPct val="120000"/>
              </a:lnSpc>
            </a:pPr>
            <a:r>
              <a:rPr lang="en-GB" sz="2100" dirty="0">
                <a:solidFill>
                  <a:schemeClr val="accent1">
                    <a:lumMod val="75000"/>
                  </a:schemeClr>
                </a:solidFill>
              </a:rPr>
              <a:t>It is a recognition that the enterprise has a formal status from the point of view of the administrative framework; and that production is taking place.</a:t>
            </a:r>
          </a:p>
          <a:p>
            <a:pPr marL="1171575" lvl="8" indent="-266700">
              <a:lnSpc>
                <a:spcPct val="120000"/>
              </a:lnSpc>
            </a:pPr>
            <a:r>
              <a:rPr lang="en-GB" dirty="0">
                <a:solidFill>
                  <a:schemeClr val="accent1">
                    <a:lumMod val="75000"/>
                  </a:schemeClr>
                </a:solidFill>
              </a:rPr>
              <a:t>Independent on whether the enterprise has a separate legal entity and whether there is a full set of accounts.</a:t>
            </a:r>
          </a:p>
          <a:p>
            <a:pPr lvl="2">
              <a:lnSpc>
                <a:spcPct val="110000"/>
              </a:lnSpc>
            </a:pPr>
            <a:endParaRPr lang="en-GB" sz="2600" dirty="0">
              <a:solidFill>
                <a:schemeClr val="accent1">
                  <a:lumMod val="75000"/>
                </a:schemeClr>
              </a:solidFill>
            </a:endParaRPr>
          </a:p>
          <a:p>
            <a:pPr lvl="2">
              <a:lnSpc>
                <a:spcPct val="110000"/>
              </a:lnSpc>
            </a:pPr>
            <a:endParaRPr lang="en-GB" sz="2600" dirty="0">
              <a:solidFill>
                <a:schemeClr val="accent1">
                  <a:lumMod val="75000"/>
                </a:schemeClr>
              </a:solidFill>
            </a:endParaRPr>
          </a:p>
          <a:p>
            <a:pPr marL="1976437" lvl="7" indent="0">
              <a:lnSpc>
                <a:spcPct val="110000"/>
              </a:lnSpc>
              <a:buNone/>
            </a:pPr>
            <a:endParaRPr lang="en-GB" sz="2600" dirty="0">
              <a:solidFill>
                <a:schemeClr val="accent1">
                  <a:lumMod val="75000"/>
                </a:schemeClr>
              </a:solidFill>
            </a:endParaRPr>
          </a:p>
          <a:p>
            <a:pPr lvl="2">
              <a:lnSpc>
                <a:spcPct val="110000"/>
              </a:lnSpc>
              <a:buFont typeface="Courier New" panose="02070309020205020404" pitchFamily="49" charset="0"/>
              <a:buChar char="o"/>
            </a:pPr>
            <a:endParaRPr lang="en-GB" sz="2600" dirty="0">
              <a:solidFill>
                <a:schemeClr val="accent1">
                  <a:lumMod val="75000"/>
                </a:schemeClr>
              </a:solidFill>
            </a:endParaRPr>
          </a:p>
          <a:p>
            <a:pPr marL="0" lvl="2" indent="0">
              <a:lnSpc>
                <a:spcPct val="110000"/>
              </a:lnSpc>
              <a:buNone/>
            </a:pPr>
            <a:endParaRPr lang="en-GB" sz="2600" dirty="0">
              <a:solidFill>
                <a:schemeClr val="accent1">
                  <a:lumMod val="75000"/>
                </a:schemeClr>
              </a:solidFill>
            </a:endParaRPr>
          </a:p>
          <a:p>
            <a:pPr marL="0" lvl="2" indent="0">
              <a:buNone/>
            </a:pPr>
            <a:endParaRPr lang="en-US" sz="2400" dirty="0">
              <a:solidFill>
                <a:srgbClr val="FF0000"/>
              </a:solidFill>
            </a:endParaRPr>
          </a:p>
        </p:txBody>
      </p:sp>
      <p:sp>
        <p:nvSpPr>
          <p:cNvPr id="5" name="Date Placeholder 4"/>
          <p:cNvSpPr>
            <a:spLocks noGrp="1"/>
          </p:cNvSpPr>
          <p:nvPr>
            <p:ph type="dt" sz="half" idx="10"/>
          </p:nvPr>
        </p:nvSpPr>
        <p:spPr/>
        <p:txBody>
          <a:bodyPr/>
          <a:lstStyle/>
          <a:p>
            <a:r>
              <a:rPr lang="en-GB" dirty="0"/>
              <a:t>Date: Monday / 01 / October / 2019</a:t>
            </a:r>
          </a:p>
        </p:txBody>
      </p:sp>
    </p:spTree>
    <p:extLst>
      <p:ext uri="{BB962C8B-B14F-4D97-AF65-F5344CB8AC3E}">
        <p14:creationId xmlns:p14="http://schemas.microsoft.com/office/powerpoint/2010/main" val="1120932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004C5-C88F-4BDC-8D41-0F54A083B256}"/>
              </a:ext>
            </a:extLst>
          </p:cNvPr>
          <p:cNvSpPr>
            <a:spLocks noGrp="1"/>
          </p:cNvSpPr>
          <p:nvPr>
            <p:ph type="title"/>
          </p:nvPr>
        </p:nvSpPr>
        <p:spPr>
          <a:xfrm>
            <a:off x="2286681" y="536574"/>
            <a:ext cx="11210924" cy="720000"/>
          </a:xfrm>
        </p:spPr>
        <p:txBody>
          <a:bodyPr/>
          <a:lstStyle/>
          <a:p>
            <a:endParaRPr lang="en-GB" dirty="0"/>
          </a:p>
        </p:txBody>
      </p:sp>
      <p:sp>
        <p:nvSpPr>
          <p:cNvPr id="3" name="Content Placeholder 2">
            <a:extLst>
              <a:ext uri="{FF2B5EF4-FFF2-40B4-BE49-F238E27FC236}">
                <a16:creationId xmlns:a16="http://schemas.microsoft.com/office/drawing/2014/main" id="{781E8A00-FBF3-4897-BDCA-F1F5B7687416}"/>
              </a:ext>
            </a:extLst>
          </p:cNvPr>
          <p:cNvSpPr>
            <a:spLocks noGrp="1"/>
          </p:cNvSpPr>
          <p:nvPr>
            <p:ph sz="half" idx="1"/>
          </p:nvPr>
        </p:nvSpPr>
        <p:spPr>
          <a:xfrm>
            <a:off x="490538" y="1361148"/>
            <a:ext cx="11124519" cy="3482976"/>
          </a:xfrm>
        </p:spPr>
        <p:txBody>
          <a:bodyPr/>
          <a:lstStyle/>
          <a:p>
            <a:pPr marL="0" lvl="2" indent="0">
              <a:lnSpc>
                <a:spcPct val="110000"/>
              </a:lnSpc>
              <a:buNone/>
            </a:pPr>
            <a:r>
              <a:rPr lang="en-GB" sz="2600" b="1" dirty="0">
                <a:solidFill>
                  <a:schemeClr val="accent1">
                    <a:lumMod val="75000"/>
                  </a:schemeClr>
                </a:solidFill>
              </a:rPr>
              <a:t>Operationalization:</a:t>
            </a:r>
          </a:p>
          <a:p>
            <a:pPr lvl="2">
              <a:lnSpc>
                <a:spcPct val="110000"/>
              </a:lnSpc>
            </a:pPr>
            <a:r>
              <a:rPr lang="en-GB" sz="2600" dirty="0">
                <a:solidFill>
                  <a:schemeClr val="accent1">
                    <a:lumMod val="75000"/>
                  </a:schemeClr>
                </a:solidFill>
              </a:rPr>
              <a:t>It should be linked to a registration that gives access to a coverage of formal arrangements:</a:t>
            </a:r>
          </a:p>
          <a:p>
            <a:pPr marL="2160588" lvl="7">
              <a:lnSpc>
                <a:spcPct val="110000"/>
              </a:lnSpc>
            </a:pPr>
            <a:r>
              <a:rPr lang="en-GB" sz="2200" dirty="0">
                <a:solidFill>
                  <a:schemeClr val="accent1">
                    <a:lumMod val="75000"/>
                  </a:schemeClr>
                </a:solidFill>
              </a:rPr>
              <a:t>access to benefits such as deduct VAT, obtaining a legal identity for enterprises;</a:t>
            </a:r>
          </a:p>
          <a:p>
            <a:pPr marL="2160588" lvl="7">
              <a:lnSpc>
                <a:spcPct val="110000"/>
              </a:lnSpc>
            </a:pPr>
            <a:r>
              <a:rPr lang="en-GB" sz="2200" dirty="0">
                <a:solidFill>
                  <a:schemeClr val="accent1">
                    <a:lumMod val="75000"/>
                  </a:schemeClr>
                </a:solidFill>
              </a:rPr>
              <a:t>carrying obligations such as paying business tax and keeping accounts.</a:t>
            </a:r>
          </a:p>
          <a:p>
            <a:pPr marL="2160588" lvl="7">
              <a:lnSpc>
                <a:spcPct val="110000"/>
              </a:lnSpc>
            </a:pPr>
            <a:r>
              <a:rPr lang="en-GB" sz="2200" dirty="0">
                <a:solidFill>
                  <a:schemeClr val="accent1">
                    <a:lumMod val="75000"/>
                  </a:schemeClr>
                </a:solidFill>
              </a:rPr>
              <a:t>Might not mean that the economic unit take advantage of the benefits or are obliged to for example pay tax (if the revenue is below a threshold etc.).</a:t>
            </a:r>
          </a:p>
          <a:p>
            <a:pPr marL="2160588" lvl="7">
              <a:lnSpc>
                <a:spcPct val="110000"/>
              </a:lnSpc>
            </a:pPr>
            <a:r>
              <a:rPr lang="en-GB" sz="2200" dirty="0">
                <a:solidFill>
                  <a:srgbClr val="FF0000"/>
                </a:solidFill>
              </a:rPr>
              <a:t>However, not being registered in the given register implies a lack of a formal status, legal identity, lack of accounts for tax purposes and lack of payment of tax. </a:t>
            </a:r>
          </a:p>
          <a:p>
            <a:endParaRPr lang="en-GB" dirty="0"/>
          </a:p>
        </p:txBody>
      </p:sp>
      <p:sp>
        <p:nvSpPr>
          <p:cNvPr id="5" name="Date Placeholder 4">
            <a:extLst>
              <a:ext uri="{FF2B5EF4-FFF2-40B4-BE49-F238E27FC236}">
                <a16:creationId xmlns:a16="http://schemas.microsoft.com/office/drawing/2014/main" id="{8EB6F3A3-8D17-4A4C-98C4-1D3751238C9E}"/>
              </a:ext>
            </a:extLst>
          </p:cNvPr>
          <p:cNvSpPr>
            <a:spLocks noGrp="1"/>
          </p:cNvSpPr>
          <p:nvPr>
            <p:ph type="dt" sz="half" idx="10"/>
          </p:nvPr>
        </p:nvSpPr>
        <p:spPr/>
        <p:txBody>
          <a:bodyPr/>
          <a:lstStyle/>
          <a:p>
            <a:r>
              <a:rPr lang="en-GB"/>
              <a:t>Date: Monday / 01 / October / 2019</a:t>
            </a:r>
          </a:p>
        </p:txBody>
      </p:sp>
    </p:spTree>
    <p:extLst>
      <p:ext uri="{BB962C8B-B14F-4D97-AF65-F5344CB8AC3E}">
        <p14:creationId xmlns:p14="http://schemas.microsoft.com/office/powerpoint/2010/main" val="951883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1069114"/>
            <a:ext cx="11210924" cy="720000"/>
          </a:xfrm>
        </p:spPr>
        <p:txBody>
          <a:bodyPr/>
          <a:lstStyle/>
          <a:p>
            <a:endParaRPr lang="en-GB" sz="1800" dirty="0"/>
          </a:p>
        </p:txBody>
      </p:sp>
      <p:sp>
        <p:nvSpPr>
          <p:cNvPr id="3" name="Content Placeholder 2"/>
          <p:cNvSpPr>
            <a:spLocks noGrp="1"/>
          </p:cNvSpPr>
          <p:nvPr>
            <p:ph sz="half" idx="1"/>
          </p:nvPr>
        </p:nvSpPr>
        <p:spPr>
          <a:xfrm>
            <a:off x="490538" y="1663949"/>
            <a:ext cx="11210924" cy="3178017"/>
          </a:xfrm>
        </p:spPr>
        <p:txBody>
          <a:bodyPr>
            <a:normAutofit fontScale="85000" lnSpcReduction="20000"/>
          </a:bodyPr>
          <a:lstStyle/>
          <a:p>
            <a:pPr marL="0" lvl="2" indent="0">
              <a:lnSpc>
                <a:spcPct val="110000"/>
              </a:lnSpc>
              <a:buNone/>
            </a:pPr>
            <a:r>
              <a:rPr lang="en-GB" sz="2600" b="1" dirty="0">
                <a:solidFill>
                  <a:schemeClr val="accent1">
                    <a:lumMod val="75000"/>
                  </a:schemeClr>
                </a:solidFill>
              </a:rPr>
              <a:t>The criterion needs to be adjusted to the national context.</a:t>
            </a:r>
          </a:p>
          <a:p>
            <a:pPr lvl="2">
              <a:lnSpc>
                <a:spcPct val="110000"/>
              </a:lnSpc>
            </a:pPr>
            <a:r>
              <a:rPr lang="en-GB" sz="2600" dirty="0">
                <a:solidFill>
                  <a:schemeClr val="accent1">
                    <a:lumMod val="75000"/>
                  </a:schemeClr>
                </a:solidFill>
              </a:rPr>
              <a:t>The register would typically be on a national level as it should be linked to the access of formal arrangements.</a:t>
            </a:r>
          </a:p>
          <a:p>
            <a:pPr marL="2149475" lvl="7" indent="-173038">
              <a:lnSpc>
                <a:spcPct val="110000"/>
              </a:lnSpc>
            </a:pPr>
            <a:r>
              <a:rPr lang="en-GB" sz="2600" dirty="0">
                <a:solidFill>
                  <a:schemeClr val="accent1">
                    <a:lumMod val="75000"/>
                  </a:schemeClr>
                </a:solidFill>
              </a:rPr>
              <a:t>E.g., not a local register that grants permits to operate a business or to obtain a trade license. </a:t>
            </a:r>
          </a:p>
          <a:p>
            <a:pPr marL="1976437" lvl="7" indent="0">
              <a:lnSpc>
                <a:spcPct val="110000"/>
              </a:lnSpc>
              <a:buNone/>
            </a:pPr>
            <a:endParaRPr lang="en-GB" sz="2600" dirty="0">
              <a:solidFill>
                <a:schemeClr val="accent1">
                  <a:lumMod val="75000"/>
                </a:schemeClr>
              </a:solidFill>
            </a:endParaRPr>
          </a:p>
          <a:p>
            <a:pPr lvl="2">
              <a:lnSpc>
                <a:spcPct val="110000"/>
              </a:lnSpc>
            </a:pPr>
            <a:r>
              <a:rPr lang="en-GB" sz="2600" dirty="0">
                <a:solidFill>
                  <a:schemeClr val="accent1">
                    <a:lumMod val="75000"/>
                  </a:schemeClr>
                </a:solidFill>
              </a:rPr>
              <a:t>Typically, it would be the national business register, commercial register, tax register or similar, but this depends on the country context. </a:t>
            </a:r>
          </a:p>
          <a:p>
            <a:pPr lvl="2">
              <a:lnSpc>
                <a:spcPct val="110000"/>
              </a:lnSpc>
            </a:pPr>
            <a:r>
              <a:rPr lang="en-GB" sz="2600" dirty="0">
                <a:solidFill>
                  <a:schemeClr val="accent1">
                    <a:lumMod val="75000"/>
                  </a:schemeClr>
                </a:solidFill>
              </a:rPr>
              <a:t>And in some countries, it might be necessary to use multiple registers.</a:t>
            </a:r>
            <a:endParaRPr lang="en-GB" sz="2200" dirty="0">
              <a:solidFill>
                <a:schemeClr val="accent1">
                  <a:lumMod val="75000"/>
                </a:schemeClr>
              </a:solidFill>
            </a:endParaRPr>
          </a:p>
          <a:p>
            <a:pPr lvl="2">
              <a:lnSpc>
                <a:spcPct val="110000"/>
              </a:lnSpc>
              <a:buFont typeface="Courier New" panose="02070309020205020404" pitchFamily="49" charset="0"/>
              <a:buChar char="o"/>
            </a:pPr>
            <a:endParaRPr lang="en-GB" sz="2600" dirty="0">
              <a:solidFill>
                <a:schemeClr val="accent1">
                  <a:lumMod val="75000"/>
                </a:schemeClr>
              </a:solidFill>
            </a:endParaRPr>
          </a:p>
          <a:p>
            <a:pPr marL="0" lvl="2" indent="0">
              <a:lnSpc>
                <a:spcPct val="110000"/>
              </a:lnSpc>
              <a:buNone/>
            </a:pPr>
            <a:endParaRPr lang="en-GB" sz="2600" dirty="0">
              <a:solidFill>
                <a:schemeClr val="accent1">
                  <a:lumMod val="75000"/>
                </a:schemeClr>
              </a:solidFill>
            </a:endParaRPr>
          </a:p>
          <a:p>
            <a:pPr marL="0" lvl="2" indent="0">
              <a:buNone/>
            </a:pPr>
            <a:endParaRPr lang="en-US" sz="2400" dirty="0">
              <a:solidFill>
                <a:srgbClr val="FF0000"/>
              </a:solidFill>
            </a:endParaRPr>
          </a:p>
        </p:txBody>
      </p:sp>
      <p:sp>
        <p:nvSpPr>
          <p:cNvPr id="5" name="Date Placeholder 4"/>
          <p:cNvSpPr>
            <a:spLocks noGrp="1"/>
          </p:cNvSpPr>
          <p:nvPr>
            <p:ph type="dt" sz="half" idx="10"/>
          </p:nvPr>
        </p:nvSpPr>
        <p:spPr/>
        <p:txBody>
          <a:bodyPr/>
          <a:lstStyle/>
          <a:p>
            <a:r>
              <a:rPr lang="en-GB" dirty="0"/>
              <a:t>Date: Monday / 01 / October / 2019</a:t>
            </a:r>
          </a:p>
        </p:txBody>
      </p:sp>
      <p:pic>
        <p:nvPicPr>
          <p:cNvPr id="4" name="Picture 3">
            <a:extLst>
              <a:ext uri="{FF2B5EF4-FFF2-40B4-BE49-F238E27FC236}">
                <a16:creationId xmlns:a16="http://schemas.microsoft.com/office/drawing/2014/main" id="{3AFB3F7A-36F0-31A0-9703-95AB940304AE}"/>
              </a:ext>
            </a:extLst>
          </p:cNvPr>
          <p:cNvPicPr>
            <a:picLocks noChangeAspect="1"/>
          </p:cNvPicPr>
          <p:nvPr/>
        </p:nvPicPr>
        <p:blipFill>
          <a:blip r:embed="rId3"/>
          <a:stretch>
            <a:fillRect/>
          </a:stretch>
        </p:blipFill>
        <p:spPr>
          <a:xfrm>
            <a:off x="824110" y="4994784"/>
            <a:ext cx="8734984" cy="1875666"/>
          </a:xfrm>
          <a:prstGeom prst="rect">
            <a:avLst/>
          </a:prstGeom>
        </p:spPr>
      </p:pic>
    </p:spTree>
    <p:extLst>
      <p:ext uri="{BB962C8B-B14F-4D97-AF65-F5344CB8AC3E}">
        <p14:creationId xmlns:p14="http://schemas.microsoft.com/office/powerpoint/2010/main" val="562880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1069114"/>
            <a:ext cx="11210924" cy="720000"/>
          </a:xfrm>
        </p:spPr>
        <p:txBody>
          <a:bodyPr/>
          <a:lstStyle/>
          <a:p>
            <a:pPr lvl="7" algn="l" rtl="0">
              <a:lnSpc>
                <a:spcPct val="110000"/>
              </a:lnSpc>
              <a:spcBef>
                <a:spcPts val="500"/>
              </a:spcBef>
            </a:pPr>
            <a:r>
              <a:rPr lang="en-GB" sz="3200" kern="1200" dirty="0">
                <a:solidFill>
                  <a:schemeClr val="accent1">
                    <a:lumMod val="75000"/>
                  </a:schemeClr>
                </a:solidFill>
                <a:latin typeface="+mn-lt"/>
                <a:ea typeface="+mn-ea"/>
                <a:cs typeface="+mn-cs"/>
              </a:rPr>
              <a:t>Economic units that:</a:t>
            </a:r>
          </a:p>
        </p:txBody>
      </p:sp>
      <p:sp>
        <p:nvSpPr>
          <p:cNvPr id="3" name="Content Placeholder 2"/>
          <p:cNvSpPr>
            <a:spLocks noGrp="1"/>
          </p:cNvSpPr>
          <p:nvPr>
            <p:ph sz="half" idx="1"/>
          </p:nvPr>
        </p:nvSpPr>
        <p:spPr>
          <a:xfrm>
            <a:off x="490538" y="1677875"/>
            <a:ext cx="11210924" cy="4496779"/>
          </a:xfrm>
        </p:spPr>
        <p:txBody>
          <a:bodyPr>
            <a:normAutofit/>
          </a:bodyPr>
          <a:lstStyle/>
          <a:p>
            <a:pPr marL="571500" lvl="7" indent="-571500">
              <a:lnSpc>
                <a:spcPct val="110000"/>
              </a:lnSpc>
              <a:buFont typeface="+mj-lt"/>
              <a:buAutoNum type="romanLcPeriod" startAt="5"/>
            </a:pPr>
            <a:r>
              <a:rPr lang="en-GB" sz="2800" dirty="0">
                <a:solidFill>
                  <a:srgbClr val="FF0000"/>
                </a:solidFill>
              </a:rPr>
              <a:t>employ one or more persons to work as an employee with a formal job</a:t>
            </a:r>
          </a:p>
          <a:p>
            <a:pPr marL="285750" lvl="7" indent="-285750">
              <a:lnSpc>
                <a:spcPct val="110000"/>
              </a:lnSpc>
              <a:buFont typeface="Wingdings" panose="05000000000000000000" pitchFamily="2" charset="2"/>
              <a:buChar char="§"/>
            </a:pPr>
            <a:r>
              <a:rPr lang="en-GB" dirty="0">
                <a:solidFill>
                  <a:schemeClr val="accent1">
                    <a:lumMod val="75000"/>
                  </a:schemeClr>
                </a:solidFill>
              </a:rPr>
              <a:t>A new criterion</a:t>
            </a:r>
          </a:p>
          <a:p>
            <a:pPr marL="285750" lvl="7" indent="-285750">
              <a:lnSpc>
                <a:spcPct val="110000"/>
              </a:lnSpc>
              <a:buFont typeface="Wingdings" panose="05000000000000000000" pitchFamily="2" charset="2"/>
              <a:buChar char="§"/>
            </a:pPr>
            <a:r>
              <a:rPr lang="en-GB" dirty="0">
                <a:solidFill>
                  <a:schemeClr val="accent1">
                    <a:lumMod val="75000"/>
                  </a:schemeClr>
                </a:solidFill>
              </a:rPr>
              <a:t>Rests on the assumption that an employer that commits in practice to pay relevant taxes, social security benefits and comply with labour laws and regulation would de facto imply that the enterprise is formal and therefore not part of the informal sector.</a:t>
            </a:r>
          </a:p>
          <a:p>
            <a:pPr marL="285750" lvl="7" indent="-285750">
              <a:lnSpc>
                <a:spcPct val="110000"/>
              </a:lnSpc>
              <a:buFont typeface="Wingdings" panose="05000000000000000000" pitchFamily="2" charset="2"/>
              <a:buChar char="§"/>
            </a:pPr>
            <a:r>
              <a:rPr lang="en-GB" dirty="0">
                <a:solidFill>
                  <a:schemeClr val="accent1">
                    <a:lumMod val="75000"/>
                  </a:schemeClr>
                </a:solidFill>
              </a:rPr>
              <a:t>Advantages:</a:t>
            </a:r>
          </a:p>
          <a:p>
            <a:pPr marL="742950" lvl="8" indent="-285750">
              <a:lnSpc>
                <a:spcPct val="110000"/>
              </a:lnSpc>
            </a:pPr>
            <a:r>
              <a:rPr lang="en-GB" dirty="0">
                <a:solidFill>
                  <a:schemeClr val="accent1">
                    <a:lumMod val="75000"/>
                  </a:schemeClr>
                </a:solidFill>
              </a:rPr>
              <a:t>The criterion removes </a:t>
            </a:r>
            <a:r>
              <a:rPr lang="en-GB">
                <a:solidFill>
                  <a:schemeClr val="accent1">
                    <a:lumMod val="75000"/>
                  </a:schemeClr>
                </a:solidFill>
              </a:rPr>
              <a:t>the previous </a:t>
            </a:r>
            <a:r>
              <a:rPr lang="en-GB" dirty="0">
                <a:solidFill>
                  <a:schemeClr val="accent1">
                    <a:lumMod val="75000"/>
                  </a:schemeClr>
                </a:solidFill>
              </a:rPr>
              <a:t>possibility to have a formal job in the informal sector, creates more conceptual and analytical clarity.</a:t>
            </a:r>
          </a:p>
          <a:p>
            <a:pPr marL="742950" lvl="8" indent="-285750">
              <a:lnSpc>
                <a:spcPct val="110000"/>
              </a:lnSpc>
            </a:pPr>
            <a:r>
              <a:rPr lang="en-GB" dirty="0">
                <a:solidFill>
                  <a:schemeClr val="accent1">
                    <a:lumMod val="75000"/>
                  </a:schemeClr>
                </a:solidFill>
              </a:rPr>
              <a:t>Simplifies the identification of the sector for employees with formal jobs.</a:t>
            </a:r>
          </a:p>
          <a:p>
            <a:pPr marL="285750" lvl="7" indent="-285750">
              <a:lnSpc>
                <a:spcPct val="110000"/>
              </a:lnSpc>
              <a:buFont typeface="Wingdings" panose="05000000000000000000" pitchFamily="2" charset="2"/>
              <a:buChar char="§"/>
            </a:pPr>
            <a:r>
              <a:rPr lang="en-GB" b="1" dirty="0">
                <a:solidFill>
                  <a:schemeClr val="accent1">
                    <a:lumMod val="75000"/>
                  </a:schemeClr>
                </a:solidFill>
              </a:rPr>
              <a:t>Operationalization: </a:t>
            </a:r>
            <a:r>
              <a:rPr lang="en-GB" dirty="0">
                <a:solidFill>
                  <a:schemeClr val="accent1">
                    <a:lumMod val="75000"/>
                  </a:schemeClr>
                </a:solidFill>
              </a:rPr>
              <a:t>Based on the operationalization of formal and informal jobs for employees. </a:t>
            </a:r>
          </a:p>
          <a:p>
            <a:pPr marL="457200" lvl="8" indent="0">
              <a:lnSpc>
                <a:spcPct val="110000"/>
              </a:lnSpc>
              <a:buNone/>
            </a:pPr>
            <a:endParaRPr lang="en-GB" sz="2600" dirty="0">
              <a:solidFill>
                <a:schemeClr val="accent1">
                  <a:lumMod val="75000"/>
                </a:schemeClr>
              </a:solidFill>
            </a:endParaRPr>
          </a:p>
          <a:p>
            <a:pPr marL="742950" lvl="8" indent="-285750">
              <a:lnSpc>
                <a:spcPct val="110000"/>
              </a:lnSpc>
            </a:pPr>
            <a:endParaRPr lang="en-GB" sz="2600" dirty="0">
              <a:solidFill>
                <a:schemeClr val="accent1">
                  <a:lumMod val="75000"/>
                </a:schemeClr>
              </a:solidFill>
            </a:endParaRPr>
          </a:p>
          <a:p>
            <a:pPr marL="0" lvl="7" indent="0">
              <a:lnSpc>
                <a:spcPct val="110000"/>
              </a:lnSpc>
              <a:buNone/>
            </a:pPr>
            <a:endParaRPr lang="en-GB" sz="1600" dirty="0">
              <a:solidFill>
                <a:schemeClr val="accent1">
                  <a:lumMod val="75000"/>
                </a:schemeClr>
              </a:solidFill>
            </a:endParaRPr>
          </a:p>
          <a:p>
            <a:pPr marL="0" lvl="7" indent="0">
              <a:lnSpc>
                <a:spcPct val="110000"/>
              </a:lnSpc>
              <a:buNone/>
            </a:pPr>
            <a:endParaRPr lang="en-GB" sz="1400" dirty="0">
              <a:solidFill>
                <a:schemeClr val="accent1">
                  <a:lumMod val="75000"/>
                </a:schemeClr>
              </a:solidFill>
            </a:endParaRPr>
          </a:p>
          <a:p>
            <a:pPr marL="1071563" lvl="7" indent="0">
              <a:lnSpc>
                <a:spcPct val="110000"/>
              </a:lnSpc>
              <a:buNone/>
            </a:pPr>
            <a:endParaRPr lang="en-GB" sz="2600" dirty="0">
              <a:solidFill>
                <a:schemeClr val="accent1">
                  <a:lumMod val="75000"/>
                </a:schemeClr>
              </a:solidFill>
            </a:endParaRPr>
          </a:p>
          <a:p>
            <a:pPr lvl="2">
              <a:lnSpc>
                <a:spcPct val="110000"/>
              </a:lnSpc>
            </a:pPr>
            <a:endParaRPr lang="en-GB" sz="2600" dirty="0">
              <a:solidFill>
                <a:schemeClr val="accent1">
                  <a:lumMod val="75000"/>
                </a:schemeClr>
              </a:solidFill>
            </a:endParaRPr>
          </a:p>
          <a:p>
            <a:pPr lvl="2">
              <a:lnSpc>
                <a:spcPct val="110000"/>
              </a:lnSpc>
              <a:buFont typeface="Courier New" panose="02070309020205020404" pitchFamily="49" charset="0"/>
              <a:buChar char="o"/>
            </a:pPr>
            <a:endParaRPr lang="en-GB" sz="2600" dirty="0">
              <a:solidFill>
                <a:schemeClr val="accent1">
                  <a:lumMod val="75000"/>
                </a:schemeClr>
              </a:solidFill>
            </a:endParaRPr>
          </a:p>
          <a:p>
            <a:pPr marL="0" lvl="2" indent="0">
              <a:lnSpc>
                <a:spcPct val="110000"/>
              </a:lnSpc>
              <a:buNone/>
            </a:pPr>
            <a:endParaRPr lang="en-GB" sz="2600" dirty="0">
              <a:solidFill>
                <a:schemeClr val="accent1">
                  <a:lumMod val="75000"/>
                </a:schemeClr>
              </a:solidFill>
            </a:endParaRPr>
          </a:p>
          <a:p>
            <a:pPr marL="0" lvl="2" indent="0">
              <a:buNone/>
            </a:pPr>
            <a:endParaRPr lang="en-US" sz="2400" dirty="0">
              <a:solidFill>
                <a:srgbClr val="FF0000"/>
              </a:solidFill>
            </a:endParaRPr>
          </a:p>
        </p:txBody>
      </p:sp>
      <p:sp>
        <p:nvSpPr>
          <p:cNvPr id="5" name="Date Placeholder 4"/>
          <p:cNvSpPr>
            <a:spLocks noGrp="1"/>
          </p:cNvSpPr>
          <p:nvPr>
            <p:ph type="dt" sz="half" idx="10"/>
          </p:nvPr>
        </p:nvSpPr>
        <p:spPr/>
        <p:txBody>
          <a:bodyPr/>
          <a:lstStyle/>
          <a:p>
            <a:r>
              <a:rPr lang="en-GB" dirty="0"/>
              <a:t>Date: Monday / 01 / October / 2019</a:t>
            </a:r>
          </a:p>
        </p:txBody>
      </p:sp>
    </p:spTree>
    <p:extLst>
      <p:ext uri="{BB962C8B-B14F-4D97-AF65-F5344CB8AC3E}">
        <p14:creationId xmlns:p14="http://schemas.microsoft.com/office/powerpoint/2010/main" val="3312192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9813" y="507139"/>
            <a:ext cx="11210924" cy="720000"/>
          </a:xfrm>
        </p:spPr>
        <p:txBody>
          <a:bodyPr/>
          <a:lstStyle/>
          <a:p>
            <a:pPr lvl="7" algn="l" rtl="0">
              <a:lnSpc>
                <a:spcPct val="110000"/>
              </a:lnSpc>
              <a:spcBef>
                <a:spcPts val="500"/>
              </a:spcBef>
            </a:pPr>
            <a:r>
              <a:rPr lang="en-GB" sz="3200" kern="1200" dirty="0">
                <a:solidFill>
                  <a:schemeClr val="accent1">
                    <a:lumMod val="75000"/>
                  </a:schemeClr>
                </a:solidFill>
                <a:latin typeface="+mn-lt"/>
                <a:ea typeface="+mn-ea"/>
                <a:cs typeface="+mn-cs"/>
              </a:rPr>
              <a:t>Indented destination of the production</a:t>
            </a:r>
          </a:p>
        </p:txBody>
      </p:sp>
      <p:sp>
        <p:nvSpPr>
          <p:cNvPr id="3" name="Content Placeholder 2"/>
          <p:cNvSpPr>
            <a:spLocks noGrp="1"/>
          </p:cNvSpPr>
          <p:nvPr>
            <p:ph sz="half" idx="1"/>
          </p:nvPr>
        </p:nvSpPr>
        <p:spPr>
          <a:xfrm>
            <a:off x="446808" y="1326333"/>
            <a:ext cx="11210924" cy="4496779"/>
          </a:xfrm>
        </p:spPr>
        <p:txBody>
          <a:bodyPr>
            <a:normAutofit/>
          </a:bodyPr>
          <a:lstStyle/>
          <a:p>
            <a:pPr marL="0" lvl="7" indent="0">
              <a:lnSpc>
                <a:spcPct val="110000"/>
              </a:lnSpc>
              <a:buNone/>
            </a:pPr>
            <a:r>
              <a:rPr lang="en-GB" sz="2800" dirty="0">
                <a:solidFill>
                  <a:srgbClr val="FF0000"/>
                </a:solidFill>
              </a:rPr>
              <a:t>The key separation is between:</a:t>
            </a:r>
          </a:p>
          <a:p>
            <a:pPr marL="285750" lvl="7" indent="-285750">
              <a:lnSpc>
                <a:spcPct val="110000"/>
              </a:lnSpc>
              <a:buFont typeface="Wingdings" panose="05000000000000000000" pitchFamily="2" charset="2"/>
              <a:buChar char="§"/>
            </a:pPr>
            <a:r>
              <a:rPr lang="en-GB" dirty="0">
                <a:solidFill>
                  <a:schemeClr val="accent1">
                    <a:lumMod val="75000"/>
                  </a:schemeClr>
                </a:solidFill>
              </a:rPr>
              <a:t>Production mainly intended to generate income or profit </a:t>
            </a:r>
          </a:p>
          <a:p>
            <a:pPr marL="285750" lvl="7" indent="-285750">
              <a:lnSpc>
                <a:spcPct val="110000"/>
              </a:lnSpc>
              <a:buFont typeface="Wingdings" panose="05000000000000000000" pitchFamily="2" charset="2"/>
              <a:buChar char="§"/>
            </a:pPr>
            <a:r>
              <a:rPr lang="en-GB" dirty="0">
                <a:solidFill>
                  <a:schemeClr val="accent1">
                    <a:lumMod val="75000"/>
                  </a:schemeClr>
                </a:solidFill>
              </a:rPr>
              <a:t>Production mainly intended for own-final use. </a:t>
            </a:r>
          </a:p>
          <a:p>
            <a:pPr marL="285750" lvl="7" indent="-285750">
              <a:lnSpc>
                <a:spcPct val="110000"/>
              </a:lnSpc>
              <a:buFont typeface="Wingdings" panose="05000000000000000000" pitchFamily="2" charset="2"/>
              <a:buChar char="§"/>
            </a:pPr>
            <a:r>
              <a:rPr lang="en-GB" b="1" dirty="0">
                <a:solidFill>
                  <a:schemeClr val="accent1">
                    <a:lumMod val="75000"/>
                  </a:schemeClr>
                </a:solidFill>
              </a:rPr>
              <a:t>Operationalization: </a:t>
            </a:r>
            <a:r>
              <a:rPr lang="en-GB" dirty="0">
                <a:solidFill>
                  <a:schemeClr val="accent1">
                    <a:lumMod val="75000"/>
                  </a:schemeClr>
                </a:solidFill>
              </a:rPr>
              <a:t>Part of separating between own-use production work and employment as defined by the 19</a:t>
            </a:r>
            <a:r>
              <a:rPr lang="en-GB" baseline="30000" dirty="0">
                <a:solidFill>
                  <a:schemeClr val="accent1">
                    <a:lumMod val="75000"/>
                  </a:schemeClr>
                </a:solidFill>
              </a:rPr>
              <a:t>th</a:t>
            </a:r>
            <a:r>
              <a:rPr lang="en-GB" dirty="0">
                <a:solidFill>
                  <a:schemeClr val="accent1">
                    <a:lumMod val="75000"/>
                  </a:schemeClr>
                </a:solidFill>
              </a:rPr>
              <a:t> ICLS resolution. Covered initially as part of identifying employment</a:t>
            </a:r>
            <a:endParaRPr lang="en-GB" sz="2600" dirty="0">
              <a:solidFill>
                <a:schemeClr val="accent1">
                  <a:lumMod val="75000"/>
                </a:schemeClr>
              </a:solidFill>
            </a:endParaRPr>
          </a:p>
          <a:p>
            <a:pPr marL="742950" lvl="8" indent="-285750">
              <a:lnSpc>
                <a:spcPct val="110000"/>
              </a:lnSpc>
            </a:pPr>
            <a:endParaRPr lang="en-GB" sz="2600" dirty="0">
              <a:solidFill>
                <a:schemeClr val="accent1">
                  <a:lumMod val="75000"/>
                </a:schemeClr>
              </a:solidFill>
            </a:endParaRPr>
          </a:p>
          <a:p>
            <a:pPr marL="0" lvl="7" indent="0">
              <a:lnSpc>
                <a:spcPct val="110000"/>
              </a:lnSpc>
              <a:buNone/>
            </a:pPr>
            <a:endParaRPr lang="en-GB" sz="1600" dirty="0">
              <a:solidFill>
                <a:schemeClr val="accent1">
                  <a:lumMod val="75000"/>
                </a:schemeClr>
              </a:solidFill>
            </a:endParaRPr>
          </a:p>
          <a:p>
            <a:pPr marL="0" lvl="7" indent="0">
              <a:lnSpc>
                <a:spcPct val="110000"/>
              </a:lnSpc>
              <a:buNone/>
            </a:pPr>
            <a:endParaRPr lang="en-GB" sz="1400" dirty="0">
              <a:solidFill>
                <a:schemeClr val="accent1">
                  <a:lumMod val="75000"/>
                </a:schemeClr>
              </a:solidFill>
            </a:endParaRPr>
          </a:p>
          <a:p>
            <a:pPr marL="1071563" lvl="7" indent="0">
              <a:lnSpc>
                <a:spcPct val="110000"/>
              </a:lnSpc>
              <a:buNone/>
            </a:pPr>
            <a:endParaRPr lang="en-GB" sz="2600" dirty="0">
              <a:solidFill>
                <a:schemeClr val="accent1">
                  <a:lumMod val="75000"/>
                </a:schemeClr>
              </a:solidFill>
            </a:endParaRPr>
          </a:p>
          <a:p>
            <a:pPr lvl="2">
              <a:lnSpc>
                <a:spcPct val="110000"/>
              </a:lnSpc>
            </a:pPr>
            <a:endParaRPr lang="en-GB" sz="2600" dirty="0">
              <a:solidFill>
                <a:schemeClr val="accent1">
                  <a:lumMod val="75000"/>
                </a:schemeClr>
              </a:solidFill>
            </a:endParaRPr>
          </a:p>
          <a:p>
            <a:pPr lvl="2">
              <a:lnSpc>
                <a:spcPct val="110000"/>
              </a:lnSpc>
              <a:buFont typeface="Courier New" panose="02070309020205020404" pitchFamily="49" charset="0"/>
              <a:buChar char="o"/>
            </a:pPr>
            <a:endParaRPr lang="en-GB" sz="2600" dirty="0">
              <a:solidFill>
                <a:schemeClr val="accent1">
                  <a:lumMod val="75000"/>
                </a:schemeClr>
              </a:solidFill>
            </a:endParaRPr>
          </a:p>
          <a:p>
            <a:pPr marL="0" lvl="2" indent="0">
              <a:lnSpc>
                <a:spcPct val="110000"/>
              </a:lnSpc>
              <a:buNone/>
            </a:pPr>
            <a:endParaRPr lang="en-GB" sz="2600" dirty="0">
              <a:solidFill>
                <a:schemeClr val="accent1">
                  <a:lumMod val="75000"/>
                </a:schemeClr>
              </a:solidFill>
            </a:endParaRPr>
          </a:p>
          <a:p>
            <a:pPr marL="0" lvl="2" indent="0">
              <a:buNone/>
            </a:pPr>
            <a:endParaRPr lang="en-US" sz="2400" dirty="0">
              <a:solidFill>
                <a:srgbClr val="FF0000"/>
              </a:solidFill>
            </a:endParaRPr>
          </a:p>
        </p:txBody>
      </p:sp>
      <p:sp>
        <p:nvSpPr>
          <p:cNvPr id="5" name="Date Placeholder 4"/>
          <p:cNvSpPr>
            <a:spLocks noGrp="1"/>
          </p:cNvSpPr>
          <p:nvPr>
            <p:ph type="dt" sz="half" idx="10"/>
          </p:nvPr>
        </p:nvSpPr>
        <p:spPr/>
        <p:txBody>
          <a:bodyPr/>
          <a:lstStyle/>
          <a:p>
            <a:r>
              <a:rPr lang="en-GB" dirty="0"/>
              <a:t>Date: Monday / 01 / October / 2019</a:t>
            </a:r>
          </a:p>
        </p:txBody>
      </p:sp>
      <p:pic>
        <p:nvPicPr>
          <p:cNvPr id="6" name="Picture 5">
            <a:extLst>
              <a:ext uri="{FF2B5EF4-FFF2-40B4-BE49-F238E27FC236}">
                <a16:creationId xmlns:a16="http://schemas.microsoft.com/office/drawing/2014/main" id="{FC96E98B-BDDF-1DC0-2CC1-BDCCA3909EB7}"/>
              </a:ext>
            </a:extLst>
          </p:cNvPr>
          <p:cNvPicPr>
            <a:picLocks noChangeAspect="1"/>
          </p:cNvPicPr>
          <p:nvPr/>
        </p:nvPicPr>
        <p:blipFill>
          <a:blip r:embed="rId3"/>
          <a:stretch>
            <a:fillRect/>
          </a:stretch>
        </p:blipFill>
        <p:spPr>
          <a:xfrm>
            <a:off x="832569" y="3429000"/>
            <a:ext cx="7187159" cy="3208692"/>
          </a:xfrm>
          <a:prstGeom prst="rect">
            <a:avLst/>
          </a:prstGeom>
        </p:spPr>
      </p:pic>
      <p:sp>
        <p:nvSpPr>
          <p:cNvPr id="7" name="Rectangle 6">
            <a:extLst>
              <a:ext uri="{FF2B5EF4-FFF2-40B4-BE49-F238E27FC236}">
                <a16:creationId xmlns:a16="http://schemas.microsoft.com/office/drawing/2014/main" id="{E1EA8625-C9B0-B96F-BF74-F363233B9F9B}"/>
              </a:ext>
            </a:extLst>
          </p:cNvPr>
          <p:cNvSpPr/>
          <p:nvPr/>
        </p:nvSpPr>
        <p:spPr>
          <a:xfrm>
            <a:off x="663334" y="3329806"/>
            <a:ext cx="7525630" cy="1561076"/>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BE76CCF3-DC32-FE1D-FF11-40599C9AAD3A}"/>
              </a:ext>
            </a:extLst>
          </p:cNvPr>
          <p:cNvSpPr/>
          <p:nvPr/>
        </p:nvSpPr>
        <p:spPr>
          <a:xfrm>
            <a:off x="663334" y="5076015"/>
            <a:ext cx="7525630" cy="1561076"/>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087163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812268" y="33624"/>
            <a:ext cx="8552722" cy="1127601"/>
          </a:xfrm>
        </p:spPr>
        <p:txBody>
          <a:bodyPr>
            <a:normAutofit/>
          </a:bodyPr>
          <a:lstStyle/>
          <a:p>
            <a:r>
              <a:rPr lang="en-GB" dirty="0"/>
              <a:t>Combining the criteria</a:t>
            </a:r>
            <a:br>
              <a:rPr lang="en-GB" dirty="0"/>
            </a:br>
            <a:endParaRPr lang="en-GB" sz="2200" dirty="0"/>
          </a:p>
        </p:txBody>
      </p:sp>
      <p:sp>
        <p:nvSpPr>
          <p:cNvPr id="10" name="Rectangle 69"/>
          <p:cNvSpPr>
            <a:spLocks noChangeArrowheads="1"/>
          </p:cNvSpPr>
          <p:nvPr/>
        </p:nvSpPr>
        <p:spPr bwMode="auto">
          <a:xfrm>
            <a:off x="6816821" y="437746"/>
            <a:ext cx="2032875" cy="1766006"/>
          </a:xfrm>
          <a:prstGeom prst="diamond">
            <a:avLst/>
          </a:prstGeom>
          <a:solidFill>
            <a:srgbClr val="FF7C80"/>
          </a:solidFill>
          <a:ln w="9525">
            <a:noFill/>
            <a:miter lim="800000"/>
            <a:headEnd/>
            <a:tailEnd/>
          </a:ln>
        </p:spPr>
        <p:txBody>
          <a:bodyPr vert="horz" wrap="square" lIns="0" tIns="0" rIns="0" bIns="0" numCol="1" anchor="ctr" anchorCtr="0" compatLnSpc="1">
            <a:prstTxWarp prst="textNoShape">
              <a:avLst/>
            </a:prstTxWarp>
            <a:noAutofit/>
          </a:bodyPr>
          <a:lstStyle/>
          <a:p>
            <a:pPr algn="ctr"/>
            <a:r>
              <a:rPr lang="en-US" altLang="zh-CN" sz="1400" dirty="0" err="1">
                <a:solidFill>
                  <a:srgbClr val="000000"/>
                </a:solidFill>
                <a:latin typeface="Calibri" panose="020F0502020204030204" pitchFamily="34" charset="0"/>
                <a:ea typeface="SimSun" pitchFamily="2" charset="-122"/>
              </a:rPr>
              <a:t>Instituional</a:t>
            </a:r>
            <a:r>
              <a:rPr lang="en-US" altLang="zh-CN" sz="1400" dirty="0">
                <a:solidFill>
                  <a:srgbClr val="000000"/>
                </a:solidFill>
                <a:latin typeface="Calibri" panose="020F0502020204030204" pitchFamily="34" charset="0"/>
                <a:ea typeface="SimSun" pitchFamily="2" charset="-122"/>
              </a:rPr>
              <a:t> unit of the economic unit</a:t>
            </a:r>
            <a:endParaRPr lang="en-US" sz="1400" dirty="0">
              <a:solidFill>
                <a:prstClr val="black"/>
              </a:solidFill>
              <a:latin typeface="Calibri" panose="020F0502020204030204" pitchFamily="34" charset="0"/>
            </a:endParaRPr>
          </a:p>
        </p:txBody>
      </p:sp>
      <p:sp>
        <p:nvSpPr>
          <p:cNvPr id="11" name="Rectangle 121"/>
          <p:cNvSpPr>
            <a:spLocks noChangeArrowheads="1"/>
          </p:cNvSpPr>
          <p:nvPr/>
        </p:nvSpPr>
        <p:spPr bwMode="auto">
          <a:xfrm>
            <a:off x="4998268" y="1627308"/>
            <a:ext cx="2195464" cy="1824659"/>
          </a:xfrm>
          <a:prstGeom prst="diamond">
            <a:avLst/>
          </a:prstGeom>
          <a:solidFill>
            <a:srgbClr val="FF7C80"/>
          </a:solidFill>
          <a:ln w="9525">
            <a:noFill/>
            <a:miter lim="800000"/>
            <a:headEnd/>
            <a:tailEnd/>
          </a:ln>
        </p:spPr>
        <p:txBody>
          <a:bodyPr vert="horz" wrap="square" lIns="0" tIns="0" rIns="0" bIns="0" numCol="1" anchor="ctr" anchorCtr="0" compatLnSpc="1">
            <a:prstTxWarp prst="textNoShape">
              <a:avLst/>
            </a:prstTxWarp>
            <a:noAutofit/>
          </a:bodyPr>
          <a:lstStyle/>
          <a:p>
            <a:pPr algn="ctr"/>
            <a:r>
              <a:rPr lang="en-US" altLang="zh-CN" sz="1600" dirty="0">
                <a:solidFill>
                  <a:srgbClr val="000000"/>
                </a:solidFill>
                <a:latin typeface="Calibri" panose="020F0502020204030204" pitchFamily="34" charset="0"/>
                <a:ea typeface="SimSun" pitchFamily="2" charset="-122"/>
              </a:rPr>
              <a:t>Having a formal job</a:t>
            </a:r>
            <a:endParaRPr lang="en-US" sz="1600" dirty="0">
              <a:solidFill>
                <a:prstClr val="black"/>
              </a:solidFill>
              <a:latin typeface="Calibri" panose="020F0502020204030204" pitchFamily="34" charset="0"/>
            </a:endParaRPr>
          </a:p>
        </p:txBody>
      </p:sp>
      <p:sp>
        <p:nvSpPr>
          <p:cNvPr id="16" name="TextBox 15"/>
          <p:cNvSpPr txBox="1"/>
          <p:nvPr/>
        </p:nvSpPr>
        <p:spPr>
          <a:xfrm>
            <a:off x="3657570" y="2780116"/>
            <a:ext cx="2134571" cy="1676103"/>
          </a:xfrm>
          <a:prstGeom prst="diamond">
            <a:avLst/>
          </a:prstGeom>
          <a:solidFill>
            <a:srgbClr val="FF7C80"/>
          </a:solidFill>
          <a:ln w="9525">
            <a:noFill/>
          </a:ln>
        </p:spPr>
        <p:txBody>
          <a:bodyPr wrap="square" lIns="0" tIns="0" rIns="0" bIns="0" rtlCol="0" anchor="ctr">
            <a:noAutofit/>
          </a:bodyPr>
          <a:lstStyle/>
          <a:p>
            <a:pPr algn="ctr"/>
            <a:r>
              <a:rPr lang="en-US" altLang="zh-CN" sz="1600" dirty="0">
                <a:solidFill>
                  <a:srgbClr val="000000"/>
                </a:solidFill>
                <a:latin typeface="Calibri" panose="020F0502020204030204" pitchFamily="34" charset="0"/>
                <a:ea typeface="SimSun" pitchFamily="2" charset="-122"/>
              </a:rPr>
              <a:t>The economic unit is registered</a:t>
            </a:r>
            <a:endParaRPr lang="en-US" sz="1600" dirty="0">
              <a:solidFill>
                <a:prstClr val="black"/>
              </a:solidFill>
              <a:latin typeface="Calibri" panose="020F0502020204030204" pitchFamily="34" charset="0"/>
            </a:endParaRPr>
          </a:p>
        </p:txBody>
      </p:sp>
      <p:sp>
        <p:nvSpPr>
          <p:cNvPr id="17" name="TextBox 16"/>
          <p:cNvSpPr txBox="1"/>
          <p:nvPr/>
        </p:nvSpPr>
        <p:spPr>
          <a:xfrm>
            <a:off x="2158177" y="3978724"/>
            <a:ext cx="2291522" cy="1583661"/>
          </a:xfrm>
          <a:prstGeom prst="diamond">
            <a:avLst/>
          </a:prstGeom>
          <a:solidFill>
            <a:srgbClr val="FF7C80"/>
          </a:solidFill>
          <a:ln>
            <a:noFill/>
          </a:ln>
        </p:spPr>
        <p:txBody>
          <a:bodyPr wrap="square" lIns="0" tIns="0" rIns="0" bIns="0" rtlCol="0" anchor="ctr">
            <a:noAutofit/>
          </a:bodyPr>
          <a:lstStyle/>
          <a:p>
            <a:pPr algn="ctr"/>
            <a:r>
              <a:rPr lang="en-US" sz="1600" dirty="0">
                <a:solidFill>
                  <a:prstClr val="black"/>
                </a:solidFill>
                <a:latin typeface="Calibri" panose="020F0502020204030204" pitchFamily="34" charset="0"/>
              </a:rPr>
              <a:t>The legal identity of the economic units</a:t>
            </a:r>
            <a:endParaRPr lang="en-US" sz="1600" b="1" dirty="0">
              <a:solidFill>
                <a:prstClr val="black"/>
              </a:solidFill>
              <a:latin typeface="Calibri" panose="020F0502020204030204" pitchFamily="34" charset="0"/>
            </a:endParaRPr>
          </a:p>
        </p:txBody>
      </p:sp>
      <p:sp>
        <p:nvSpPr>
          <p:cNvPr id="29" name="Rectangle 279"/>
          <p:cNvSpPr>
            <a:spLocks noChangeArrowheads="1"/>
          </p:cNvSpPr>
          <p:nvPr/>
        </p:nvSpPr>
        <p:spPr bwMode="auto">
          <a:xfrm>
            <a:off x="10161170" y="4252261"/>
            <a:ext cx="1650772" cy="1376734"/>
          </a:xfrm>
          <a:prstGeom prst="rect">
            <a:avLst/>
          </a:prstGeom>
          <a:solidFill>
            <a:schemeClr val="accent3">
              <a:lumMod val="40000"/>
              <a:lumOff val="60000"/>
            </a:schemeClr>
          </a:solidFill>
          <a:ln w="9525">
            <a:noFill/>
            <a:miter lim="800000"/>
            <a:headEnd/>
            <a:tailEnd/>
          </a:ln>
        </p:spPr>
        <p:txBody>
          <a:bodyPr vert="horz" wrap="square" lIns="0" tIns="0" rIns="0" bIns="0" numCol="1" anchor="ctr" anchorCtr="0" compatLnSpc="1">
            <a:prstTxWarp prst="textNoShape">
              <a:avLst/>
            </a:prstTxWarp>
            <a:noAutofit/>
          </a:bodyPr>
          <a:lstStyle/>
          <a:p>
            <a:pPr algn="ctr">
              <a:spcAft>
                <a:spcPts val="1000"/>
              </a:spcAft>
            </a:pPr>
            <a:r>
              <a:rPr lang="en-US" altLang="zh-CN" sz="1600" dirty="0">
                <a:solidFill>
                  <a:srgbClr val="000000"/>
                </a:solidFill>
                <a:latin typeface="Calibri" panose="020F0502020204030204" pitchFamily="34" charset="0"/>
                <a:ea typeface="SimSun" pitchFamily="2" charset="-122"/>
              </a:rPr>
              <a:t>The economic unit is a “household” </a:t>
            </a:r>
            <a:br>
              <a:rPr lang="en-US" altLang="zh-CN" sz="1600" dirty="0">
                <a:solidFill>
                  <a:srgbClr val="000000"/>
                </a:solidFill>
                <a:latin typeface="Calibri" panose="020F0502020204030204" pitchFamily="34" charset="0"/>
                <a:ea typeface="SimSun" pitchFamily="2" charset="-122"/>
              </a:rPr>
            </a:br>
            <a:r>
              <a:rPr lang="en-US" altLang="zh-CN" sz="1600" dirty="0">
                <a:solidFill>
                  <a:srgbClr val="000000"/>
                </a:solidFill>
                <a:latin typeface="Calibri" panose="020F0502020204030204" pitchFamily="34" charset="0"/>
                <a:ea typeface="SimSun" pitchFamily="2" charset="-122"/>
              </a:rPr>
              <a:t>producing for own final use</a:t>
            </a:r>
          </a:p>
          <a:p>
            <a:pPr algn="ctr">
              <a:spcAft>
                <a:spcPts val="1000"/>
              </a:spcAft>
            </a:pPr>
            <a:r>
              <a:rPr lang="en-US" sz="1600" dirty="0">
                <a:solidFill>
                  <a:srgbClr val="000000"/>
                </a:solidFill>
                <a:latin typeface="Calibri" panose="020F0502020204030204" pitchFamily="34" charset="0"/>
                <a:ea typeface="SimSun" pitchFamily="2" charset="-122"/>
              </a:rPr>
              <a:t>HOC-sector</a:t>
            </a:r>
            <a:endParaRPr lang="en-US" sz="1600" dirty="0">
              <a:solidFill>
                <a:prstClr val="black"/>
              </a:solidFill>
              <a:latin typeface="Calibri" panose="020F0502020204030204" pitchFamily="34" charset="0"/>
            </a:endParaRPr>
          </a:p>
        </p:txBody>
      </p:sp>
      <p:sp>
        <p:nvSpPr>
          <p:cNvPr id="32" name="Rectangle 279"/>
          <p:cNvSpPr>
            <a:spLocks noChangeArrowheads="1"/>
          </p:cNvSpPr>
          <p:nvPr/>
        </p:nvSpPr>
        <p:spPr bwMode="auto">
          <a:xfrm>
            <a:off x="7748260" y="6170814"/>
            <a:ext cx="2772143" cy="617750"/>
          </a:xfrm>
          <a:prstGeom prst="rect">
            <a:avLst/>
          </a:prstGeom>
          <a:solidFill>
            <a:srgbClr val="66FFFF"/>
          </a:solidFill>
          <a:ln w="9525">
            <a:noFill/>
            <a:miter lim="800000"/>
            <a:headEnd/>
            <a:tailEnd/>
          </a:ln>
        </p:spPr>
        <p:txBody>
          <a:bodyPr vert="horz" wrap="square" lIns="0" tIns="0" rIns="0" bIns="0" numCol="1" anchor="ctr" anchorCtr="0" compatLnSpc="1">
            <a:prstTxWarp prst="textNoShape">
              <a:avLst/>
            </a:prstTxWarp>
            <a:noAutofit/>
          </a:bodyPr>
          <a:lstStyle/>
          <a:p>
            <a:pPr algn="ctr">
              <a:spcAft>
                <a:spcPts val="1000"/>
              </a:spcAft>
            </a:pPr>
            <a:r>
              <a:rPr lang="en-US" altLang="zh-CN" sz="1600" dirty="0">
                <a:solidFill>
                  <a:srgbClr val="000000"/>
                </a:solidFill>
                <a:latin typeface="Calibri" panose="020F0502020204030204" pitchFamily="34" charset="0"/>
                <a:ea typeface="SimSun" pitchFamily="2" charset="-122"/>
              </a:rPr>
              <a:t>The economic unit is in the “formal sector”</a:t>
            </a:r>
            <a:endParaRPr lang="en-US" sz="1600" dirty="0">
              <a:solidFill>
                <a:prstClr val="black"/>
              </a:solidFill>
              <a:latin typeface="Calibri" panose="020F0502020204030204" pitchFamily="34" charset="0"/>
            </a:endParaRPr>
          </a:p>
        </p:txBody>
      </p:sp>
      <p:sp>
        <p:nvSpPr>
          <p:cNvPr id="50" name="Rectangle 49"/>
          <p:cNvSpPr/>
          <p:nvPr/>
        </p:nvSpPr>
        <p:spPr>
          <a:xfrm>
            <a:off x="5210442" y="447538"/>
            <a:ext cx="1840568" cy="276999"/>
          </a:xfrm>
          <a:prstGeom prst="rect">
            <a:avLst/>
          </a:prstGeom>
          <a:ln w="28575">
            <a:solidFill>
              <a:schemeClr val="accent2"/>
            </a:solidFill>
          </a:ln>
        </p:spPr>
        <p:txBody>
          <a:bodyPr wrap="none">
            <a:spAutoFit/>
          </a:bodyPr>
          <a:lstStyle/>
          <a:p>
            <a:r>
              <a:rPr lang="en-GB" sz="1200" dirty="0"/>
              <a:t>Private business or farm</a:t>
            </a:r>
          </a:p>
        </p:txBody>
      </p:sp>
      <p:sp>
        <p:nvSpPr>
          <p:cNvPr id="52" name="Rectangle 51"/>
          <p:cNvSpPr/>
          <p:nvPr/>
        </p:nvSpPr>
        <p:spPr>
          <a:xfrm>
            <a:off x="4967601" y="2663532"/>
            <a:ext cx="365743" cy="276951"/>
          </a:xfrm>
          <a:prstGeom prst="rect">
            <a:avLst/>
          </a:prstGeom>
        </p:spPr>
        <p:txBody>
          <a:bodyPr wrap="none">
            <a:spAutoFit/>
          </a:bodyPr>
          <a:lstStyle/>
          <a:p>
            <a:r>
              <a:rPr lang="en-GB" sz="1200" dirty="0">
                <a:solidFill>
                  <a:srgbClr val="000000"/>
                </a:solidFill>
                <a:latin typeface="Calibri" panose="020F0502020204030204" pitchFamily="34" charset="0"/>
                <a:ea typeface="SimSun" pitchFamily="2" charset="-122"/>
              </a:rPr>
              <a:t>No</a:t>
            </a:r>
            <a:endParaRPr lang="en-GB" sz="1200" dirty="0"/>
          </a:p>
        </p:txBody>
      </p:sp>
      <p:sp>
        <p:nvSpPr>
          <p:cNvPr id="53" name="Rectangle 52"/>
          <p:cNvSpPr/>
          <p:nvPr/>
        </p:nvSpPr>
        <p:spPr>
          <a:xfrm>
            <a:off x="3439793" y="3893887"/>
            <a:ext cx="435056" cy="276999"/>
          </a:xfrm>
          <a:prstGeom prst="rect">
            <a:avLst/>
          </a:prstGeom>
        </p:spPr>
        <p:txBody>
          <a:bodyPr wrap="none">
            <a:spAutoFit/>
          </a:bodyPr>
          <a:lstStyle/>
          <a:p>
            <a:r>
              <a:rPr lang="da-DK" sz="1200" dirty="0"/>
              <a:t>Yes</a:t>
            </a:r>
            <a:endParaRPr lang="en-GB" sz="1200" dirty="0"/>
          </a:p>
        </p:txBody>
      </p:sp>
      <p:sp>
        <p:nvSpPr>
          <p:cNvPr id="54" name="Rectangle 53"/>
          <p:cNvSpPr/>
          <p:nvPr/>
        </p:nvSpPr>
        <p:spPr>
          <a:xfrm>
            <a:off x="4327620" y="4761049"/>
            <a:ext cx="1028358" cy="276999"/>
          </a:xfrm>
          <a:prstGeom prst="rect">
            <a:avLst/>
          </a:prstGeom>
        </p:spPr>
        <p:txBody>
          <a:bodyPr wrap="none">
            <a:spAutoFit/>
          </a:bodyPr>
          <a:lstStyle/>
          <a:p>
            <a:r>
              <a:rPr lang="da-DK" sz="1200" dirty="0">
                <a:solidFill>
                  <a:srgbClr val="000000"/>
                </a:solidFill>
                <a:latin typeface="Calibri" panose="020F0502020204030204" pitchFamily="34" charset="0"/>
                <a:ea typeface="SimSun" pitchFamily="2" charset="-122"/>
              </a:rPr>
              <a:t>Incorporated </a:t>
            </a:r>
            <a:endParaRPr lang="en-GB" sz="1200" dirty="0"/>
          </a:p>
        </p:txBody>
      </p:sp>
      <p:sp>
        <p:nvSpPr>
          <p:cNvPr id="58" name="Rectangle 57"/>
          <p:cNvSpPr/>
          <p:nvPr/>
        </p:nvSpPr>
        <p:spPr>
          <a:xfrm>
            <a:off x="7416796" y="2437817"/>
            <a:ext cx="386837" cy="276999"/>
          </a:xfrm>
          <a:prstGeom prst="rect">
            <a:avLst/>
          </a:prstGeom>
        </p:spPr>
        <p:txBody>
          <a:bodyPr wrap="none">
            <a:spAutoFit/>
          </a:bodyPr>
          <a:lstStyle/>
          <a:p>
            <a:r>
              <a:rPr lang="en-GB" sz="1200" dirty="0">
                <a:solidFill>
                  <a:srgbClr val="000000"/>
                </a:solidFill>
                <a:latin typeface="Calibri" panose="020F0502020204030204" pitchFamily="34" charset="0"/>
                <a:ea typeface="SimSun" pitchFamily="2" charset="-122"/>
              </a:rPr>
              <a:t>Yes</a:t>
            </a:r>
          </a:p>
        </p:txBody>
      </p:sp>
      <p:sp>
        <p:nvSpPr>
          <p:cNvPr id="59" name="Rectangle 58"/>
          <p:cNvSpPr/>
          <p:nvPr/>
        </p:nvSpPr>
        <p:spPr>
          <a:xfrm flipH="1">
            <a:off x="2399663" y="3313491"/>
            <a:ext cx="486147" cy="276951"/>
          </a:xfrm>
          <a:prstGeom prst="rect">
            <a:avLst/>
          </a:prstGeom>
        </p:spPr>
        <p:txBody>
          <a:bodyPr wrap="square">
            <a:spAutoFit/>
          </a:bodyPr>
          <a:lstStyle/>
          <a:p>
            <a:r>
              <a:rPr lang="da-DK" sz="1200" dirty="0"/>
              <a:t>No</a:t>
            </a:r>
            <a:endParaRPr lang="en-GB" sz="1200" dirty="0"/>
          </a:p>
        </p:txBody>
      </p:sp>
      <p:cxnSp>
        <p:nvCxnSpPr>
          <p:cNvPr id="100" name="Elbow Connector 99"/>
          <p:cNvCxnSpPr>
            <a:cxnSpLocks/>
            <a:endCxn id="5" idx="0"/>
          </p:cNvCxnSpPr>
          <p:nvPr/>
        </p:nvCxnSpPr>
        <p:spPr>
          <a:xfrm rot="10800000" flipV="1">
            <a:off x="1767629" y="3617501"/>
            <a:ext cx="1820615" cy="1423531"/>
          </a:xfrm>
          <a:prstGeom prst="bentConnector2">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09" name="Elbow Connector 108"/>
          <p:cNvCxnSpPr>
            <a:cxnSpLocks/>
          </p:cNvCxnSpPr>
          <p:nvPr/>
        </p:nvCxnSpPr>
        <p:spPr>
          <a:xfrm rot="10800000" flipV="1">
            <a:off x="5109626" y="3008465"/>
            <a:ext cx="436689" cy="104294"/>
          </a:xfrm>
          <a:prstGeom prst="bentConnector3">
            <a:avLst>
              <a:gd name="adj1" fmla="val 50000"/>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11" name="Elbow Connector 110"/>
          <p:cNvCxnSpPr>
            <a:cxnSpLocks/>
          </p:cNvCxnSpPr>
          <p:nvPr/>
        </p:nvCxnSpPr>
        <p:spPr>
          <a:xfrm rot="10800000" flipV="1">
            <a:off x="3728917" y="4036312"/>
            <a:ext cx="413541" cy="165704"/>
          </a:xfrm>
          <a:prstGeom prst="bentConnector3">
            <a:avLst>
              <a:gd name="adj1" fmla="val 50000"/>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64" name="Rectangle 218"/>
          <p:cNvSpPr>
            <a:spLocks noChangeArrowheads="1"/>
          </p:cNvSpPr>
          <p:nvPr/>
        </p:nvSpPr>
        <p:spPr bwMode="auto">
          <a:xfrm>
            <a:off x="97882" y="6181980"/>
            <a:ext cx="1063799" cy="646331"/>
          </a:xfrm>
          <a:prstGeom prst="rect">
            <a:avLst/>
          </a:prstGeom>
          <a:solidFill>
            <a:srgbClr val="FFFF66"/>
          </a:solidFill>
          <a:ln w="9525">
            <a:noFill/>
            <a:miter lim="800000"/>
            <a:headEnd/>
            <a:tailEnd/>
          </a:ln>
        </p:spPr>
        <p:txBody>
          <a:bodyPr vert="horz" wrap="square" lIns="0" tIns="0" rIns="0" bIns="0" numCol="1" anchor="ctr" anchorCtr="0" compatLnSpc="1">
            <a:prstTxWarp prst="textNoShape">
              <a:avLst/>
            </a:prstTxWarp>
            <a:spAutoFit/>
          </a:bodyPr>
          <a:lstStyle/>
          <a:p>
            <a:pPr algn="ctr">
              <a:spcAft>
                <a:spcPts val="1000"/>
              </a:spcAft>
            </a:pPr>
            <a:r>
              <a:rPr lang="en-US" altLang="zh-CN" sz="1400" dirty="0">
                <a:solidFill>
                  <a:srgbClr val="000000"/>
                </a:solidFill>
                <a:latin typeface="Calibri" panose="020F0502020204030204" pitchFamily="34" charset="0"/>
                <a:ea typeface="SimSun" pitchFamily="2" charset="-122"/>
              </a:rPr>
              <a:t>Quasi-corporation (SNA)</a:t>
            </a:r>
            <a:endParaRPr lang="en-US" sz="1400" dirty="0">
              <a:solidFill>
                <a:prstClr val="black"/>
              </a:solidFill>
              <a:latin typeface="Calibri" panose="020F0502020204030204" pitchFamily="34" charset="0"/>
            </a:endParaRPr>
          </a:p>
        </p:txBody>
      </p:sp>
      <p:cxnSp>
        <p:nvCxnSpPr>
          <p:cNvPr id="98" name="Elbow Connector 97"/>
          <p:cNvCxnSpPr/>
          <p:nvPr/>
        </p:nvCxnSpPr>
        <p:spPr>
          <a:xfrm rot="16200000" flipH="1">
            <a:off x="5811080" y="4143893"/>
            <a:ext cx="3255494" cy="787140"/>
          </a:xfrm>
          <a:prstGeom prst="bentConnector3">
            <a:avLst>
              <a:gd name="adj1" fmla="val -380"/>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036825" y="5989876"/>
            <a:ext cx="2207560" cy="700395"/>
          </a:xfrm>
          <a:prstGeom prst="rect">
            <a:avLst/>
          </a:prstGeom>
          <a:solidFill>
            <a:srgbClr val="66FF99"/>
          </a:solidFill>
          <a:ln w="9525">
            <a:noFill/>
            <a:miter lim="800000"/>
            <a:headEnd/>
            <a:tailEnd/>
          </a:ln>
        </p:spPr>
        <p:txBody>
          <a:bodyPr vert="horz" wrap="square" lIns="71988" tIns="0" rIns="0" bIns="0" numCol="1" anchor="ctr" anchorCtr="0" compatLnSpc="1">
            <a:prstTxWarp prst="textNoShape">
              <a:avLst/>
            </a:prstTxWarp>
            <a:noAutofit/>
          </a:bodyPr>
          <a:lstStyle/>
          <a:p>
            <a:pPr algn="ctr" fontAlgn="base">
              <a:spcBef>
                <a:spcPct val="0"/>
              </a:spcBef>
              <a:spcAft>
                <a:spcPct val="0"/>
              </a:spcAft>
            </a:pPr>
            <a:r>
              <a:rPr lang="en-US" altLang="zh-CN" sz="1600" dirty="0">
                <a:solidFill>
                  <a:srgbClr val="000000"/>
                </a:solidFill>
                <a:latin typeface="Calibri" panose="020F0502020204030204" pitchFamily="34" charset="0"/>
                <a:ea typeface="SimSun" pitchFamily="2" charset="-122"/>
              </a:rPr>
              <a:t>The economic unit is in the “informal sector”</a:t>
            </a:r>
            <a:endParaRPr lang="en-GB" sz="1600" dirty="0">
              <a:solidFill>
                <a:srgbClr val="000000"/>
              </a:solidFill>
              <a:latin typeface="Calibri" panose="020F0502020204030204" pitchFamily="34" charset="0"/>
              <a:ea typeface="SimSun" pitchFamily="2" charset="-122"/>
            </a:endParaRPr>
          </a:p>
        </p:txBody>
      </p:sp>
      <p:cxnSp>
        <p:nvCxnSpPr>
          <p:cNvPr id="37" name="Elbow Connector 36"/>
          <p:cNvCxnSpPr>
            <a:cxnSpLocks/>
          </p:cNvCxnSpPr>
          <p:nvPr/>
        </p:nvCxnSpPr>
        <p:spPr>
          <a:xfrm>
            <a:off x="4236669" y="5039989"/>
            <a:ext cx="3499664" cy="1232559"/>
          </a:xfrm>
          <a:prstGeom prst="bentConnector3">
            <a:avLst>
              <a:gd name="adj1" fmla="val 79394"/>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5417689" y="4555110"/>
            <a:ext cx="1094241" cy="430887"/>
          </a:xfrm>
          <a:prstGeom prst="rect">
            <a:avLst/>
          </a:prstGeom>
          <a:solidFill>
            <a:srgbClr val="FFFF66"/>
          </a:solidFill>
          <a:ln w="9525">
            <a:noFill/>
            <a:miter lim="800000"/>
            <a:headEnd/>
            <a:tailEnd/>
          </a:ln>
        </p:spPr>
        <p:txBody>
          <a:bodyPr vert="horz" wrap="square" lIns="0" tIns="0" rIns="0" bIns="0" numCol="1" anchor="ctr" anchorCtr="0" compatLnSpc="1">
            <a:prstTxWarp prst="textNoShape">
              <a:avLst/>
            </a:prstTxWarp>
            <a:spAutoFit/>
          </a:bodyPr>
          <a:lstStyle/>
          <a:p>
            <a:pPr algn="ctr">
              <a:spcAft>
                <a:spcPts val="1000"/>
              </a:spcAft>
            </a:pPr>
            <a:r>
              <a:rPr lang="en-US" altLang="zh-CN" sz="1400" dirty="0">
                <a:solidFill>
                  <a:srgbClr val="000000"/>
                </a:solidFill>
                <a:latin typeface="Calibri" panose="020F0502020204030204" pitchFamily="34" charset="0"/>
                <a:ea typeface="SimSun" pitchFamily="2" charset="-122"/>
              </a:rPr>
              <a:t>Corporation (SNA)</a:t>
            </a:r>
            <a:endParaRPr lang="en-US" sz="1400" dirty="0">
              <a:solidFill>
                <a:srgbClr val="000000"/>
              </a:solidFill>
              <a:latin typeface="Calibri" panose="020F0502020204030204" pitchFamily="34" charset="0"/>
              <a:ea typeface="SimSun" pitchFamily="2" charset="-122"/>
            </a:endParaRPr>
          </a:p>
        </p:txBody>
      </p:sp>
      <p:sp>
        <p:nvSpPr>
          <p:cNvPr id="4" name="TextBox 3">
            <a:extLst>
              <a:ext uri="{FF2B5EF4-FFF2-40B4-BE49-F238E27FC236}">
                <a16:creationId xmlns:a16="http://schemas.microsoft.com/office/drawing/2014/main" id="{E4C736D7-25CA-4276-A656-B22E1F91F785}"/>
              </a:ext>
            </a:extLst>
          </p:cNvPr>
          <p:cNvSpPr txBox="1"/>
          <p:nvPr/>
        </p:nvSpPr>
        <p:spPr bwMode="auto">
          <a:xfrm>
            <a:off x="201462" y="1184720"/>
            <a:ext cx="4209500" cy="738664"/>
          </a:xfrm>
          <a:prstGeom prst="rect">
            <a:avLst/>
          </a:prstGeom>
          <a:noFill/>
          <a:ln w="9525">
            <a:noFill/>
            <a:miter lim="800000"/>
            <a:headEnd/>
            <a:tailEnd/>
          </a:ln>
          <a:effectLst/>
        </p:spPr>
        <p:txBody>
          <a:bodyPr wrap="square" rtlCol="0" anchor="ctr">
            <a:spAutoFit/>
          </a:bodyPr>
          <a:lstStyle/>
          <a:p>
            <a:pPr eaLnBrk="1" hangingPunct="1"/>
            <a:r>
              <a:rPr lang="en-GB" sz="1400" dirty="0"/>
              <a:t>By using the same criteria three sectors can be identified, informal sector, formal sector and households producing for own final use</a:t>
            </a:r>
            <a:endParaRPr lang="en-GB" sz="1400" i="0" noProof="0" dirty="0">
              <a:cs typeface="Arial" charset="0"/>
            </a:endParaRPr>
          </a:p>
        </p:txBody>
      </p:sp>
      <p:sp>
        <p:nvSpPr>
          <p:cNvPr id="15" name="Rectangle 14">
            <a:extLst>
              <a:ext uri="{FF2B5EF4-FFF2-40B4-BE49-F238E27FC236}">
                <a16:creationId xmlns:a16="http://schemas.microsoft.com/office/drawing/2014/main" id="{A660128F-1AC0-B2D4-44B5-3E6CC40F8071}"/>
              </a:ext>
            </a:extLst>
          </p:cNvPr>
          <p:cNvSpPr/>
          <p:nvPr/>
        </p:nvSpPr>
        <p:spPr>
          <a:xfrm>
            <a:off x="8268436" y="2753912"/>
            <a:ext cx="1040333" cy="1015663"/>
          </a:xfrm>
          <a:prstGeom prst="rect">
            <a:avLst/>
          </a:prstGeom>
          <a:ln w="28575">
            <a:solidFill>
              <a:srgbClr val="00B0F0"/>
            </a:solidFill>
          </a:ln>
        </p:spPr>
        <p:txBody>
          <a:bodyPr wrap="square">
            <a:spAutoFit/>
          </a:bodyPr>
          <a:lstStyle/>
          <a:p>
            <a:r>
              <a:rPr lang="en-GB" sz="1200" dirty="0">
                <a:solidFill>
                  <a:srgbClr val="000000"/>
                </a:solidFill>
                <a:latin typeface="Calibri" panose="020F0502020204030204" pitchFamily="34" charset="0"/>
                <a:ea typeface="SimSun" pitchFamily="2" charset="-122"/>
              </a:rPr>
              <a:t> </a:t>
            </a:r>
            <a:r>
              <a:rPr lang="en-US" sz="1200" dirty="0">
                <a:solidFill>
                  <a:prstClr val="black"/>
                </a:solidFill>
                <a:latin typeface="Calibri" panose="020F0502020204030204" pitchFamily="34" charset="0"/>
              </a:rPr>
              <a:t>Government, formal non-profit institution (SNA)</a:t>
            </a:r>
            <a:endParaRPr lang="en-GB" sz="1200" dirty="0"/>
          </a:p>
        </p:txBody>
      </p:sp>
      <p:cxnSp>
        <p:nvCxnSpPr>
          <p:cNvPr id="14" name="Straight Arrow Connector 13">
            <a:extLst>
              <a:ext uri="{FF2B5EF4-FFF2-40B4-BE49-F238E27FC236}">
                <a16:creationId xmlns:a16="http://schemas.microsoft.com/office/drawing/2014/main" id="{2DDB58A3-C084-B13A-9C4B-757B99377B02}"/>
              </a:ext>
            </a:extLst>
          </p:cNvPr>
          <p:cNvCxnSpPr>
            <a:cxnSpLocks/>
          </p:cNvCxnSpPr>
          <p:nvPr/>
        </p:nvCxnSpPr>
        <p:spPr>
          <a:xfrm>
            <a:off x="8152816" y="1951793"/>
            <a:ext cx="0" cy="4194752"/>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7AFA838E-C862-D0AE-67D0-63BB176C63E3}"/>
              </a:ext>
            </a:extLst>
          </p:cNvPr>
          <p:cNvSpPr txBox="1"/>
          <p:nvPr/>
        </p:nvSpPr>
        <p:spPr>
          <a:xfrm>
            <a:off x="621867" y="5041033"/>
            <a:ext cx="2291522" cy="1583661"/>
          </a:xfrm>
          <a:prstGeom prst="diamond">
            <a:avLst/>
          </a:prstGeom>
          <a:solidFill>
            <a:srgbClr val="FF7C80"/>
          </a:solidFill>
          <a:ln>
            <a:noFill/>
          </a:ln>
        </p:spPr>
        <p:txBody>
          <a:bodyPr wrap="square" lIns="0" tIns="0" rIns="0" bIns="0" rtlCol="0" anchor="ctr">
            <a:noAutofit/>
          </a:bodyPr>
          <a:lstStyle/>
          <a:p>
            <a:pPr algn="ctr"/>
            <a:r>
              <a:rPr lang="en-US" altLang="zh-CN" sz="1600" dirty="0">
                <a:solidFill>
                  <a:srgbClr val="000000"/>
                </a:solidFill>
                <a:latin typeface="Calibri" panose="020F0502020204030204" pitchFamily="34" charset="0"/>
                <a:ea typeface="SimSun" pitchFamily="2" charset="-122"/>
              </a:rPr>
              <a:t>The economic unit </a:t>
            </a:r>
            <a:r>
              <a:rPr lang="en-US" altLang="zh-CN" sz="1600" b="1" dirty="0">
                <a:solidFill>
                  <a:srgbClr val="000000"/>
                </a:solidFill>
                <a:latin typeface="Calibri" panose="020F0502020204030204" pitchFamily="34" charset="0"/>
                <a:ea typeface="SimSun" pitchFamily="2" charset="-122"/>
              </a:rPr>
              <a:t>keeps full accounts for tax</a:t>
            </a:r>
            <a:endParaRPr lang="en-US" sz="1600" dirty="0">
              <a:solidFill>
                <a:prstClr val="black"/>
              </a:solidFill>
              <a:latin typeface="Calibri" panose="020F0502020204030204" pitchFamily="34" charset="0"/>
            </a:endParaRPr>
          </a:p>
        </p:txBody>
      </p:sp>
      <p:sp>
        <p:nvSpPr>
          <p:cNvPr id="19" name="Rectangle 18">
            <a:extLst>
              <a:ext uri="{FF2B5EF4-FFF2-40B4-BE49-F238E27FC236}">
                <a16:creationId xmlns:a16="http://schemas.microsoft.com/office/drawing/2014/main" id="{42B6440D-B758-1E14-B951-7447726674EF}"/>
              </a:ext>
            </a:extLst>
          </p:cNvPr>
          <p:cNvSpPr/>
          <p:nvPr/>
        </p:nvSpPr>
        <p:spPr>
          <a:xfrm>
            <a:off x="4830307" y="1373583"/>
            <a:ext cx="2239972" cy="276999"/>
          </a:xfrm>
          <a:prstGeom prst="rect">
            <a:avLst/>
          </a:prstGeom>
        </p:spPr>
        <p:txBody>
          <a:bodyPr wrap="none">
            <a:spAutoFit/>
          </a:bodyPr>
          <a:lstStyle/>
          <a:p>
            <a:r>
              <a:rPr lang="da-DK" sz="1200" dirty="0">
                <a:solidFill>
                  <a:srgbClr val="000000"/>
                </a:solidFill>
                <a:latin typeface="Calibri" panose="020F0502020204030204" pitchFamily="34" charset="0"/>
                <a:ea typeface="SimSun" pitchFamily="2" charset="-122"/>
              </a:rPr>
              <a:t>If the respondent is an employee</a:t>
            </a:r>
            <a:endParaRPr lang="en-GB" sz="1200" dirty="0"/>
          </a:p>
        </p:txBody>
      </p:sp>
      <p:cxnSp>
        <p:nvCxnSpPr>
          <p:cNvPr id="21" name="Connector: Elbow 20">
            <a:extLst>
              <a:ext uri="{FF2B5EF4-FFF2-40B4-BE49-F238E27FC236}">
                <a16:creationId xmlns:a16="http://schemas.microsoft.com/office/drawing/2014/main" id="{F7359D8D-088A-3129-8575-25ED8AC9F880}"/>
              </a:ext>
            </a:extLst>
          </p:cNvPr>
          <p:cNvCxnSpPr>
            <a:cxnSpLocks/>
          </p:cNvCxnSpPr>
          <p:nvPr/>
        </p:nvCxnSpPr>
        <p:spPr>
          <a:xfrm>
            <a:off x="1767628" y="6645113"/>
            <a:ext cx="5968705" cy="85202"/>
          </a:xfrm>
          <a:prstGeom prst="bentConnector3">
            <a:avLst>
              <a:gd name="adj1" fmla="val -268"/>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674DCD62-EB62-DDB7-5C8A-FAAAE4EFADE1}"/>
              </a:ext>
            </a:extLst>
          </p:cNvPr>
          <p:cNvSpPr/>
          <p:nvPr/>
        </p:nvSpPr>
        <p:spPr>
          <a:xfrm>
            <a:off x="1964792" y="6479689"/>
            <a:ext cx="386770" cy="276951"/>
          </a:xfrm>
          <a:prstGeom prst="rect">
            <a:avLst/>
          </a:prstGeom>
        </p:spPr>
        <p:txBody>
          <a:bodyPr wrap="none">
            <a:spAutoFit/>
          </a:bodyPr>
          <a:lstStyle/>
          <a:p>
            <a:r>
              <a:rPr lang="da-DK" sz="1200" dirty="0">
                <a:solidFill>
                  <a:srgbClr val="000000"/>
                </a:solidFill>
                <a:latin typeface="Calibri" panose="020F0502020204030204" pitchFamily="34" charset="0"/>
                <a:ea typeface="SimSun" pitchFamily="2" charset="-122"/>
              </a:rPr>
              <a:t>Yes</a:t>
            </a:r>
            <a:endParaRPr lang="en-GB" sz="1200" dirty="0"/>
          </a:p>
        </p:txBody>
      </p:sp>
      <p:sp>
        <p:nvSpPr>
          <p:cNvPr id="27" name="Rectangle 26">
            <a:extLst>
              <a:ext uri="{FF2B5EF4-FFF2-40B4-BE49-F238E27FC236}">
                <a16:creationId xmlns:a16="http://schemas.microsoft.com/office/drawing/2014/main" id="{782148DD-BB13-FF8B-625A-F5DF44E22CA5}"/>
              </a:ext>
            </a:extLst>
          </p:cNvPr>
          <p:cNvSpPr/>
          <p:nvPr/>
        </p:nvSpPr>
        <p:spPr>
          <a:xfrm>
            <a:off x="2476064" y="6056227"/>
            <a:ext cx="365743" cy="276951"/>
          </a:xfrm>
          <a:prstGeom prst="rect">
            <a:avLst/>
          </a:prstGeom>
        </p:spPr>
        <p:txBody>
          <a:bodyPr wrap="none">
            <a:spAutoFit/>
          </a:bodyPr>
          <a:lstStyle/>
          <a:p>
            <a:r>
              <a:rPr lang="da-DK" sz="1200" dirty="0">
                <a:solidFill>
                  <a:srgbClr val="000000"/>
                </a:solidFill>
                <a:latin typeface="Calibri" panose="020F0502020204030204" pitchFamily="34" charset="0"/>
                <a:ea typeface="SimSun" pitchFamily="2" charset="-122"/>
              </a:rPr>
              <a:t>No</a:t>
            </a:r>
            <a:endParaRPr lang="en-GB" sz="1200" dirty="0"/>
          </a:p>
        </p:txBody>
      </p:sp>
      <p:sp>
        <p:nvSpPr>
          <p:cNvPr id="39" name="Rectangle 69">
            <a:extLst>
              <a:ext uri="{FF2B5EF4-FFF2-40B4-BE49-F238E27FC236}">
                <a16:creationId xmlns:a16="http://schemas.microsoft.com/office/drawing/2014/main" id="{7586711F-2D05-C3FA-0A79-8AD4B76AD263}"/>
              </a:ext>
            </a:extLst>
          </p:cNvPr>
          <p:cNvSpPr>
            <a:spLocks noChangeArrowheads="1"/>
          </p:cNvSpPr>
          <p:nvPr/>
        </p:nvSpPr>
        <p:spPr bwMode="auto">
          <a:xfrm>
            <a:off x="8953681" y="6216"/>
            <a:ext cx="2032875" cy="1766006"/>
          </a:xfrm>
          <a:prstGeom prst="diamond">
            <a:avLst/>
          </a:prstGeom>
          <a:solidFill>
            <a:srgbClr val="FF7C80"/>
          </a:solidFill>
          <a:ln w="9525">
            <a:noFill/>
            <a:miter lim="800000"/>
            <a:headEnd/>
            <a:tailEnd/>
          </a:ln>
        </p:spPr>
        <p:txBody>
          <a:bodyPr vert="horz" wrap="square" lIns="0" tIns="0" rIns="0" bIns="0" numCol="1" anchor="ctr" anchorCtr="0" compatLnSpc="1">
            <a:prstTxWarp prst="textNoShape">
              <a:avLst/>
            </a:prstTxWarp>
            <a:noAutofit/>
          </a:bodyPr>
          <a:lstStyle/>
          <a:p>
            <a:pPr algn="ctr"/>
            <a:r>
              <a:rPr lang="en-US" altLang="zh-CN" sz="1400" dirty="0">
                <a:solidFill>
                  <a:srgbClr val="000000"/>
                </a:solidFill>
                <a:latin typeface="Calibri" panose="020F0502020204030204" pitchFamily="34" charset="0"/>
                <a:ea typeface="SimSun" pitchFamily="2" charset="-122"/>
              </a:rPr>
              <a:t>Intended destination of the production</a:t>
            </a:r>
            <a:endParaRPr lang="en-US" sz="1400" dirty="0">
              <a:solidFill>
                <a:prstClr val="black"/>
              </a:solidFill>
              <a:latin typeface="Calibri" panose="020F0502020204030204" pitchFamily="34" charset="0"/>
            </a:endParaRPr>
          </a:p>
        </p:txBody>
      </p:sp>
      <p:cxnSp>
        <p:nvCxnSpPr>
          <p:cNvPr id="40" name="Straight Arrow Connector 39">
            <a:extLst>
              <a:ext uri="{FF2B5EF4-FFF2-40B4-BE49-F238E27FC236}">
                <a16:creationId xmlns:a16="http://schemas.microsoft.com/office/drawing/2014/main" id="{5E13B4C7-BB7F-F5A3-D8A6-2861708BFC50}"/>
              </a:ext>
            </a:extLst>
          </p:cNvPr>
          <p:cNvCxnSpPr>
            <a:cxnSpLocks/>
          </p:cNvCxnSpPr>
          <p:nvPr/>
        </p:nvCxnSpPr>
        <p:spPr>
          <a:xfrm>
            <a:off x="10464722" y="1331624"/>
            <a:ext cx="0" cy="2787540"/>
          </a:xfrm>
          <a:prstGeom prst="straightConnector1">
            <a:avLst/>
          </a:prstGeom>
          <a:ln w="285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5" name="Rectangle 44">
            <a:extLst>
              <a:ext uri="{FF2B5EF4-FFF2-40B4-BE49-F238E27FC236}">
                <a16:creationId xmlns:a16="http://schemas.microsoft.com/office/drawing/2014/main" id="{3B406BEB-DAC4-EE50-A4A6-F7F70A185092}"/>
              </a:ext>
            </a:extLst>
          </p:cNvPr>
          <p:cNvSpPr/>
          <p:nvPr/>
        </p:nvSpPr>
        <p:spPr>
          <a:xfrm>
            <a:off x="10527955" y="1644976"/>
            <a:ext cx="1412811" cy="646331"/>
          </a:xfrm>
          <a:prstGeom prst="rect">
            <a:avLst/>
          </a:prstGeom>
        </p:spPr>
        <p:txBody>
          <a:bodyPr wrap="square">
            <a:spAutoFit/>
          </a:bodyPr>
          <a:lstStyle/>
          <a:p>
            <a:r>
              <a:rPr lang="en-GB" sz="1200" dirty="0">
                <a:solidFill>
                  <a:srgbClr val="000000"/>
                </a:solidFill>
                <a:latin typeface="Calibri" panose="020F0502020204030204" pitchFamily="34" charset="0"/>
                <a:ea typeface="SimSun" pitchFamily="2" charset="-122"/>
              </a:rPr>
              <a:t>Production is mainly  for own final use</a:t>
            </a:r>
            <a:endParaRPr lang="en-GB" sz="1200" dirty="0"/>
          </a:p>
        </p:txBody>
      </p:sp>
      <p:sp>
        <p:nvSpPr>
          <p:cNvPr id="46" name="Rectangle 45">
            <a:extLst>
              <a:ext uri="{FF2B5EF4-FFF2-40B4-BE49-F238E27FC236}">
                <a16:creationId xmlns:a16="http://schemas.microsoft.com/office/drawing/2014/main" id="{538F1430-6F3E-BA0C-6443-0CB0B1F80D35}"/>
              </a:ext>
            </a:extLst>
          </p:cNvPr>
          <p:cNvSpPr/>
          <p:nvPr/>
        </p:nvSpPr>
        <p:spPr>
          <a:xfrm>
            <a:off x="8072905" y="125922"/>
            <a:ext cx="1412811" cy="276999"/>
          </a:xfrm>
          <a:prstGeom prst="rect">
            <a:avLst/>
          </a:prstGeom>
        </p:spPr>
        <p:txBody>
          <a:bodyPr wrap="square">
            <a:spAutoFit/>
          </a:bodyPr>
          <a:lstStyle/>
          <a:p>
            <a:r>
              <a:rPr lang="en-GB" sz="1200" dirty="0">
                <a:solidFill>
                  <a:srgbClr val="000000"/>
                </a:solidFill>
                <a:latin typeface="Calibri" panose="020F0502020204030204" pitchFamily="34" charset="0"/>
                <a:ea typeface="SimSun" pitchFamily="2" charset="-122"/>
              </a:rPr>
              <a:t>Different intention</a:t>
            </a:r>
            <a:endParaRPr lang="en-GB" sz="1200" dirty="0"/>
          </a:p>
        </p:txBody>
      </p:sp>
      <p:cxnSp>
        <p:nvCxnSpPr>
          <p:cNvPr id="47" name="Elbow Connector 8">
            <a:extLst>
              <a:ext uri="{FF2B5EF4-FFF2-40B4-BE49-F238E27FC236}">
                <a16:creationId xmlns:a16="http://schemas.microsoft.com/office/drawing/2014/main" id="{19F5B8C1-06A0-4EF5-E384-17A9A646AF33}"/>
              </a:ext>
            </a:extLst>
          </p:cNvPr>
          <p:cNvCxnSpPr>
            <a:cxnSpLocks/>
          </p:cNvCxnSpPr>
          <p:nvPr/>
        </p:nvCxnSpPr>
        <p:spPr>
          <a:xfrm rot="10800000" flipV="1">
            <a:off x="8345240" y="512879"/>
            <a:ext cx="983181" cy="377905"/>
          </a:xfrm>
          <a:prstGeom prst="bentConnector3">
            <a:avLst>
              <a:gd name="adj1" fmla="val 50000"/>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7" name="Elbow Connector 97">
            <a:extLst>
              <a:ext uri="{FF2B5EF4-FFF2-40B4-BE49-F238E27FC236}">
                <a16:creationId xmlns:a16="http://schemas.microsoft.com/office/drawing/2014/main" id="{5E2739E3-23CE-D162-24A8-DE3C28CC514C}"/>
              </a:ext>
            </a:extLst>
          </p:cNvPr>
          <p:cNvCxnSpPr>
            <a:cxnSpLocks/>
          </p:cNvCxnSpPr>
          <p:nvPr/>
        </p:nvCxnSpPr>
        <p:spPr>
          <a:xfrm rot="16200000" flipH="1">
            <a:off x="8254903" y="1909346"/>
            <a:ext cx="2452030" cy="1967605"/>
          </a:xfrm>
          <a:prstGeom prst="bentConnector3">
            <a:avLst>
              <a:gd name="adj1" fmla="val 37569"/>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6A97047B-E64F-20D2-9B1B-BE15EDB9241C}"/>
              </a:ext>
            </a:extLst>
          </p:cNvPr>
          <p:cNvSpPr/>
          <p:nvPr/>
        </p:nvSpPr>
        <p:spPr>
          <a:xfrm>
            <a:off x="8530078" y="1667133"/>
            <a:ext cx="1520618" cy="830997"/>
          </a:xfrm>
          <a:prstGeom prst="rect">
            <a:avLst/>
          </a:prstGeom>
        </p:spPr>
        <p:txBody>
          <a:bodyPr wrap="square">
            <a:spAutoFit/>
          </a:bodyPr>
          <a:lstStyle/>
          <a:p>
            <a:r>
              <a:rPr lang="en-GB" sz="1200" dirty="0">
                <a:solidFill>
                  <a:srgbClr val="000000"/>
                </a:solidFill>
                <a:latin typeface="Calibri" panose="020F0502020204030204" pitchFamily="34" charset="0"/>
                <a:ea typeface="SimSun" pitchFamily="2" charset="-122"/>
              </a:rPr>
              <a:t>Works for pay or profit for a household (Domestic employee)</a:t>
            </a:r>
            <a:endParaRPr lang="en-GB" sz="1200" dirty="0"/>
          </a:p>
        </p:txBody>
      </p:sp>
      <p:cxnSp>
        <p:nvCxnSpPr>
          <p:cNvPr id="8" name="Elbow Connector 99">
            <a:extLst>
              <a:ext uri="{FF2B5EF4-FFF2-40B4-BE49-F238E27FC236}">
                <a16:creationId xmlns:a16="http://schemas.microsoft.com/office/drawing/2014/main" id="{9471EB78-B543-5781-1A83-D483134DCC66}"/>
              </a:ext>
            </a:extLst>
          </p:cNvPr>
          <p:cNvCxnSpPr/>
          <p:nvPr/>
        </p:nvCxnSpPr>
        <p:spPr>
          <a:xfrm rot="10800000" flipV="1">
            <a:off x="6390681" y="1615381"/>
            <a:ext cx="725816" cy="227094"/>
          </a:xfrm>
          <a:prstGeom prst="bentConnector2">
            <a:avLst/>
          </a:prstGeom>
          <a:ln w="28575">
            <a:solidFill>
              <a:srgbClr val="00B05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DBE02332-BD38-57FA-3369-BDD4EAB1672C}"/>
              </a:ext>
            </a:extLst>
          </p:cNvPr>
          <p:cNvSpPr/>
          <p:nvPr/>
        </p:nvSpPr>
        <p:spPr>
          <a:xfrm>
            <a:off x="4576849" y="868124"/>
            <a:ext cx="2488438" cy="276999"/>
          </a:xfrm>
          <a:prstGeom prst="rect">
            <a:avLst/>
          </a:prstGeom>
        </p:spPr>
        <p:txBody>
          <a:bodyPr wrap="none">
            <a:spAutoFit/>
          </a:bodyPr>
          <a:lstStyle/>
          <a:p>
            <a:r>
              <a:rPr lang="da-DK" sz="1200" dirty="0">
                <a:solidFill>
                  <a:srgbClr val="000000"/>
                </a:solidFill>
                <a:latin typeface="Calibri" panose="020F0502020204030204" pitchFamily="34" charset="0"/>
                <a:ea typeface="SimSun" pitchFamily="2" charset="-122"/>
              </a:rPr>
              <a:t>If the respondent is not an employee</a:t>
            </a:r>
            <a:endParaRPr lang="en-GB" sz="1200" dirty="0"/>
          </a:p>
        </p:txBody>
      </p:sp>
      <p:cxnSp>
        <p:nvCxnSpPr>
          <p:cNvPr id="20" name="Elbow Connector 99">
            <a:extLst>
              <a:ext uri="{FF2B5EF4-FFF2-40B4-BE49-F238E27FC236}">
                <a16:creationId xmlns:a16="http://schemas.microsoft.com/office/drawing/2014/main" id="{0648628A-08A9-D109-4423-384F431E56A0}"/>
              </a:ext>
            </a:extLst>
          </p:cNvPr>
          <p:cNvCxnSpPr>
            <a:cxnSpLocks/>
            <a:endCxn id="16" idx="0"/>
          </p:cNvCxnSpPr>
          <p:nvPr/>
        </p:nvCxnSpPr>
        <p:spPr>
          <a:xfrm rot="10800000" flipV="1">
            <a:off x="4724857" y="1109920"/>
            <a:ext cx="2138189" cy="1670196"/>
          </a:xfrm>
          <a:prstGeom prst="bentConnector2">
            <a:avLst/>
          </a:prstGeom>
          <a:ln w="28575">
            <a:solidFill>
              <a:srgbClr val="00B05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EF5D1779-AEF0-9F25-EB2E-0EDE01C29E69}"/>
              </a:ext>
            </a:extLst>
          </p:cNvPr>
          <p:cNvCxnSpPr>
            <a:cxnSpLocks/>
          </p:cNvCxnSpPr>
          <p:nvPr/>
        </p:nvCxnSpPr>
        <p:spPr>
          <a:xfrm>
            <a:off x="2164963" y="6405175"/>
            <a:ext cx="838987" cy="8754"/>
          </a:xfrm>
          <a:prstGeom prst="straightConnector1">
            <a:avLst/>
          </a:prstGeom>
          <a:ln w="28575">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3" name="Rectangle 72">
            <a:extLst>
              <a:ext uri="{FF2B5EF4-FFF2-40B4-BE49-F238E27FC236}">
                <a16:creationId xmlns:a16="http://schemas.microsoft.com/office/drawing/2014/main" id="{798251E8-CBFF-1967-C81E-813EE13633D6}"/>
              </a:ext>
            </a:extLst>
          </p:cNvPr>
          <p:cNvSpPr/>
          <p:nvPr/>
        </p:nvSpPr>
        <p:spPr>
          <a:xfrm>
            <a:off x="3843988" y="5267157"/>
            <a:ext cx="1204689" cy="276999"/>
          </a:xfrm>
          <a:prstGeom prst="rect">
            <a:avLst/>
          </a:prstGeom>
        </p:spPr>
        <p:txBody>
          <a:bodyPr wrap="none">
            <a:spAutoFit/>
          </a:bodyPr>
          <a:lstStyle/>
          <a:p>
            <a:r>
              <a:rPr lang="da-DK" sz="1200" dirty="0">
                <a:solidFill>
                  <a:srgbClr val="000000"/>
                </a:solidFill>
                <a:latin typeface="Calibri" panose="020F0502020204030204" pitchFamily="34" charset="0"/>
                <a:ea typeface="SimSun" pitchFamily="2" charset="-122"/>
              </a:rPr>
              <a:t>Unincorporated </a:t>
            </a:r>
            <a:endParaRPr lang="en-GB" sz="1200" dirty="0"/>
          </a:p>
        </p:txBody>
      </p:sp>
      <p:cxnSp>
        <p:nvCxnSpPr>
          <p:cNvPr id="74" name="Elbow Connector 36">
            <a:extLst>
              <a:ext uri="{FF2B5EF4-FFF2-40B4-BE49-F238E27FC236}">
                <a16:creationId xmlns:a16="http://schemas.microsoft.com/office/drawing/2014/main" id="{8B8C5886-6905-79A0-98B3-66197A477467}"/>
              </a:ext>
            </a:extLst>
          </p:cNvPr>
          <p:cNvCxnSpPr>
            <a:cxnSpLocks/>
          </p:cNvCxnSpPr>
          <p:nvPr/>
        </p:nvCxnSpPr>
        <p:spPr>
          <a:xfrm>
            <a:off x="3872473" y="5169371"/>
            <a:ext cx="3863860" cy="1103177"/>
          </a:xfrm>
          <a:prstGeom prst="bentConnector3">
            <a:avLst>
              <a:gd name="adj1" fmla="val 81307"/>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5" name="Rectangle 74">
            <a:extLst>
              <a:ext uri="{FF2B5EF4-FFF2-40B4-BE49-F238E27FC236}">
                <a16:creationId xmlns:a16="http://schemas.microsoft.com/office/drawing/2014/main" id="{05675629-8DF4-409A-F619-716912CFE3C8}"/>
              </a:ext>
            </a:extLst>
          </p:cNvPr>
          <p:cNvSpPr/>
          <p:nvPr/>
        </p:nvSpPr>
        <p:spPr>
          <a:xfrm>
            <a:off x="4910254" y="5305829"/>
            <a:ext cx="2045314" cy="646331"/>
          </a:xfrm>
          <a:prstGeom prst="rect">
            <a:avLst/>
          </a:prstGeom>
          <a:solidFill>
            <a:srgbClr val="FFFF66"/>
          </a:solidFill>
          <a:ln w="9525">
            <a:noFill/>
            <a:miter lim="800000"/>
            <a:headEnd/>
            <a:tailEnd/>
          </a:ln>
        </p:spPr>
        <p:txBody>
          <a:bodyPr vert="horz" wrap="square" lIns="0" tIns="0" rIns="0" bIns="0" numCol="1" anchor="ctr" anchorCtr="0" compatLnSpc="1">
            <a:prstTxWarp prst="textNoShape">
              <a:avLst/>
            </a:prstTxWarp>
            <a:spAutoFit/>
          </a:bodyPr>
          <a:lstStyle/>
          <a:p>
            <a:pPr algn="ctr"/>
            <a:r>
              <a:rPr lang="en-US" altLang="zh-CN" sz="1400" dirty="0">
                <a:solidFill>
                  <a:srgbClr val="000000"/>
                </a:solidFill>
                <a:latin typeface="Calibri" panose="020F0502020204030204" pitchFamily="34" charset="0"/>
                <a:ea typeface="SimSun" pitchFamily="2" charset="-122"/>
              </a:rPr>
              <a:t>Registered</a:t>
            </a:r>
          </a:p>
          <a:p>
            <a:pPr algn="ctr"/>
            <a:r>
              <a:rPr lang="en-US" altLang="zh-CN" sz="1400" dirty="0">
                <a:solidFill>
                  <a:srgbClr val="000000"/>
                </a:solidFill>
                <a:latin typeface="Calibri" panose="020F0502020204030204" pitchFamily="34" charset="0"/>
                <a:ea typeface="SimSun" pitchFamily="2" charset="-122"/>
              </a:rPr>
              <a:t> Household Unincorporated market enterprise(SNA)</a:t>
            </a:r>
            <a:endParaRPr lang="en-US" sz="1400" dirty="0">
              <a:solidFill>
                <a:srgbClr val="000000"/>
              </a:solidFill>
              <a:latin typeface="Calibri" panose="020F0502020204030204" pitchFamily="34" charset="0"/>
              <a:ea typeface="SimSun" pitchFamily="2" charset="-122"/>
            </a:endParaRPr>
          </a:p>
        </p:txBody>
      </p:sp>
    </p:spTree>
    <p:extLst>
      <p:ext uri="{BB962C8B-B14F-4D97-AF65-F5344CB8AC3E}">
        <p14:creationId xmlns:p14="http://schemas.microsoft.com/office/powerpoint/2010/main" val="1898530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circle(in)">
                                      <p:cBhvr>
                                        <p:cTn id="7" dur="20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fade">
                                      <p:cBhvr>
                                        <p:cTn id="12" dur="500"/>
                                        <p:tgtEl>
                                          <p:spTgt spid="40"/>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45"/>
                                        </p:tgtEl>
                                        <p:attrNameLst>
                                          <p:attrName>style.visibility</p:attrName>
                                        </p:attrNameLst>
                                      </p:cBhvr>
                                      <p:to>
                                        <p:strVal val="visible"/>
                                      </p:to>
                                    </p:set>
                                    <p:animEffect transition="in" filter="wipe(down)">
                                      <p:cBhvr>
                                        <p:cTn id="15" dur="500"/>
                                        <p:tgtEl>
                                          <p:spTgt spid="45"/>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circle(in)">
                                      <p:cBhvr>
                                        <p:cTn id="18" dur="2000"/>
                                        <p:tgtEl>
                                          <p:spTgt spid="2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46"/>
                                        </p:tgtEl>
                                        <p:attrNameLst>
                                          <p:attrName>style.visibility</p:attrName>
                                        </p:attrNameLst>
                                      </p:cBhvr>
                                      <p:to>
                                        <p:strVal val="visible"/>
                                      </p:to>
                                    </p:set>
                                    <p:animEffect transition="in" filter="wipe(down)">
                                      <p:cBhvr>
                                        <p:cTn id="23" dur="500"/>
                                        <p:tgtEl>
                                          <p:spTgt spid="46"/>
                                        </p:tgtEl>
                                      </p:cBhvr>
                                    </p:animEffect>
                                  </p:childTnLst>
                                </p:cTn>
                              </p:par>
                              <p:par>
                                <p:cTn id="24" presetID="22" presetClass="entr" presetSubtype="2" fill="hold" nodeType="withEffect">
                                  <p:stCondLst>
                                    <p:cond delay="0"/>
                                  </p:stCondLst>
                                  <p:childTnLst>
                                    <p:set>
                                      <p:cBhvr>
                                        <p:cTn id="25" dur="1" fill="hold">
                                          <p:stCondLst>
                                            <p:cond delay="0"/>
                                          </p:stCondLst>
                                        </p:cTn>
                                        <p:tgtEl>
                                          <p:spTgt spid="47"/>
                                        </p:tgtEl>
                                        <p:attrNameLst>
                                          <p:attrName>style.visibility</p:attrName>
                                        </p:attrNameLst>
                                      </p:cBhvr>
                                      <p:to>
                                        <p:strVal val="visible"/>
                                      </p:to>
                                    </p:set>
                                    <p:animEffect transition="in" filter="wipe(right)">
                                      <p:cBhvr>
                                        <p:cTn id="26" dur="500"/>
                                        <p:tgtEl>
                                          <p:spTgt spid="47"/>
                                        </p:tgtEl>
                                      </p:cBhvr>
                                    </p:animEffect>
                                  </p:childTnLst>
                                </p:cTn>
                              </p:par>
                              <p:par>
                                <p:cTn id="27" presetID="6" presetClass="entr" presetSubtype="16"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circle(in)">
                                      <p:cBhvr>
                                        <p:cTn id="29" dur="20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wipe(left)">
                                      <p:cBhvr>
                                        <p:cTn id="34" dur="500"/>
                                        <p:tgtEl>
                                          <p:spTgt spid="7"/>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down)">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down)">
                                      <p:cBhvr>
                                        <p:cTn id="42" dur="500"/>
                                        <p:tgtEl>
                                          <p:spTgt spid="15"/>
                                        </p:tgtEl>
                                      </p:cBhvr>
                                    </p:animEffect>
                                  </p:childTnLst>
                                </p:cTn>
                              </p:par>
                            </p:childTnLst>
                          </p:cTn>
                        </p:par>
                        <p:par>
                          <p:cTn id="43" fill="hold">
                            <p:stCondLst>
                              <p:cond delay="500"/>
                            </p:stCondLst>
                            <p:childTnLst>
                              <p:par>
                                <p:cTn id="44" presetID="10" presetClass="entr" presetSubtype="0" fill="hold" nodeType="after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fade">
                                      <p:cBhvr>
                                        <p:cTn id="46" dur="500"/>
                                        <p:tgtEl>
                                          <p:spTgt spid="14"/>
                                        </p:tgtEl>
                                      </p:cBhvr>
                                    </p:animEffect>
                                  </p:childTnLst>
                                </p:cTn>
                              </p:par>
                            </p:childTnLst>
                          </p:cTn>
                        </p:par>
                        <p:par>
                          <p:cTn id="47" fill="hold">
                            <p:stCondLst>
                              <p:cond delay="1000"/>
                            </p:stCondLst>
                            <p:childTnLst>
                              <p:par>
                                <p:cTn id="48" presetID="6" presetClass="entr" presetSubtype="16"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circle(in)">
                                      <p:cBhvr>
                                        <p:cTn id="50" dur="2000"/>
                                        <p:tgtEl>
                                          <p:spTgt spid="32"/>
                                        </p:tgtEl>
                                      </p:cBhvr>
                                    </p:animEffect>
                                  </p:childTnLst>
                                </p:cTn>
                              </p:par>
                            </p:childTnLst>
                          </p:cTn>
                        </p:par>
                      </p:childTnLst>
                    </p:cTn>
                  </p:par>
                  <p:par>
                    <p:cTn id="51" fill="hold">
                      <p:stCondLst>
                        <p:cond delay="indefinite"/>
                      </p:stCondLst>
                      <p:childTnLst>
                        <p:par>
                          <p:cTn id="52" fill="hold">
                            <p:stCondLst>
                              <p:cond delay="0"/>
                            </p:stCondLst>
                            <p:childTnLst>
                              <p:par>
                                <p:cTn id="53" presetID="6" presetClass="entr" presetSubtype="16" fill="hold" grpId="0" nodeType="clickEffect">
                                  <p:stCondLst>
                                    <p:cond delay="0"/>
                                  </p:stCondLst>
                                  <p:childTnLst>
                                    <p:set>
                                      <p:cBhvr>
                                        <p:cTn id="54" dur="1" fill="hold">
                                          <p:stCondLst>
                                            <p:cond delay="0"/>
                                          </p:stCondLst>
                                        </p:cTn>
                                        <p:tgtEl>
                                          <p:spTgt spid="50"/>
                                        </p:tgtEl>
                                        <p:attrNameLst>
                                          <p:attrName>style.visibility</p:attrName>
                                        </p:attrNameLst>
                                      </p:cBhvr>
                                      <p:to>
                                        <p:strVal val="visible"/>
                                      </p:to>
                                    </p:set>
                                    <p:animEffect transition="in" filter="circle(in)">
                                      <p:cBhvr>
                                        <p:cTn id="55" dur="2000"/>
                                        <p:tgtEl>
                                          <p:spTgt spid="50"/>
                                        </p:tgtEl>
                                      </p:cBhvr>
                                    </p:animEffect>
                                  </p:childTnLst>
                                </p:cTn>
                              </p:par>
                            </p:childTnLst>
                          </p:cTn>
                        </p:par>
                        <p:par>
                          <p:cTn id="56" fill="hold">
                            <p:stCondLst>
                              <p:cond delay="2000"/>
                            </p:stCondLst>
                            <p:childTnLst>
                              <p:par>
                                <p:cTn id="57" presetID="22" presetClass="entr" presetSubtype="1"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wipe(up)">
                                      <p:cBhvr>
                                        <p:cTn id="59" dur="500"/>
                                        <p:tgtEl>
                                          <p:spTgt spid="19"/>
                                        </p:tgtEl>
                                      </p:cBhvr>
                                    </p:animEffect>
                                  </p:childTnLst>
                                </p:cTn>
                              </p:par>
                              <p:par>
                                <p:cTn id="60" presetID="22" presetClass="entr" presetSubtype="2" fill="hold" nodeType="with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wipe(right)">
                                      <p:cBhvr>
                                        <p:cTn id="62" dur="500"/>
                                        <p:tgtEl>
                                          <p:spTgt spid="8"/>
                                        </p:tgtEl>
                                      </p:cBhvr>
                                    </p:animEffect>
                                  </p:childTnLst>
                                </p:cTn>
                              </p:par>
                              <p:par>
                                <p:cTn id="63" presetID="6" presetClass="entr" presetSubtype="16" fill="hold" grpId="0" nodeType="withEffect">
                                  <p:stCondLst>
                                    <p:cond delay="0"/>
                                  </p:stCondLst>
                                  <p:childTnLst>
                                    <p:set>
                                      <p:cBhvr>
                                        <p:cTn id="64" dur="1" fill="hold">
                                          <p:stCondLst>
                                            <p:cond delay="0"/>
                                          </p:stCondLst>
                                        </p:cTn>
                                        <p:tgtEl>
                                          <p:spTgt spid="11"/>
                                        </p:tgtEl>
                                        <p:attrNameLst>
                                          <p:attrName>style.visibility</p:attrName>
                                        </p:attrNameLst>
                                      </p:cBhvr>
                                      <p:to>
                                        <p:strVal val="visible"/>
                                      </p:to>
                                    </p:set>
                                    <p:animEffect transition="in" filter="circle(in)">
                                      <p:cBhvr>
                                        <p:cTn id="65" dur="2000"/>
                                        <p:tgtEl>
                                          <p:spTgt spid="11"/>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1" fill="hold" grpId="0" nodeType="clickEffect">
                                  <p:stCondLst>
                                    <p:cond delay="0"/>
                                  </p:stCondLst>
                                  <p:childTnLst>
                                    <p:set>
                                      <p:cBhvr>
                                        <p:cTn id="69" dur="1" fill="hold">
                                          <p:stCondLst>
                                            <p:cond delay="0"/>
                                          </p:stCondLst>
                                        </p:cTn>
                                        <p:tgtEl>
                                          <p:spTgt spid="58"/>
                                        </p:tgtEl>
                                        <p:attrNameLst>
                                          <p:attrName>style.visibility</p:attrName>
                                        </p:attrNameLst>
                                      </p:cBhvr>
                                      <p:to>
                                        <p:strVal val="visible"/>
                                      </p:to>
                                    </p:set>
                                    <p:animEffect transition="in" filter="wipe(up)">
                                      <p:cBhvr>
                                        <p:cTn id="70" dur="500"/>
                                        <p:tgtEl>
                                          <p:spTgt spid="58"/>
                                        </p:tgtEl>
                                      </p:cBhvr>
                                    </p:animEffect>
                                  </p:childTnLst>
                                </p:cTn>
                              </p:par>
                              <p:par>
                                <p:cTn id="71" presetID="22" presetClass="entr" presetSubtype="8" fill="hold" nodeType="withEffect">
                                  <p:stCondLst>
                                    <p:cond delay="0"/>
                                  </p:stCondLst>
                                  <p:childTnLst>
                                    <p:set>
                                      <p:cBhvr>
                                        <p:cTn id="72" dur="1" fill="hold">
                                          <p:stCondLst>
                                            <p:cond delay="0"/>
                                          </p:stCondLst>
                                        </p:cTn>
                                        <p:tgtEl>
                                          <p:spTgt spid="98"/>
                                        </p:tgtEl>
                                        <p:attrNameLst>
                                          <p:attrName>style.visibility</p:attrName>
                                        </p:attrNameLst>
                                      </p:cBhvr>
                                      <p:to>
                                        <p:strVal val="visible"/>
                                      </p:to>
                                    </p:set>
                                    <p:animEffect transition="in" filter="wipe(left)">
                                      <p:cBhvr>
                                        <p:cTn id="73" dur="500"/>
                                        <p:tgtEl>
                                          <p:spTgt spid="98"/>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grpId="0" nodeType="clickEffect">
                                  <p:stCondLst>
                                    <p:cond delay="0"/>
                                  </p:stCondLst>
                                  <p:childTnLst>
                                    <p:set>
                                      <p:cBhvr>
                                        <p:cTn id="77" dur="1" fill="hold">
                                          <p:stCondLst>
                                            <p:cond delay="0"/>
                                          </p:stCondLst>
                                        </p:cTn>
                                        <p:tgtEl>
                                          <p:spTgt spid="52"/>
                                        </p:tgtEl>
                                        <p:attrNameLst>
                                          <p:attrName>style.visibility</p:attrName>
                                        </p:attrNameLst>
                                      </p:cBhvr>
                                      <p:to>
                                        <p:strVal val="visible"/>
                                      </p:to>
                                    </p:set>
                                    <p:animEffect transition="in" filter="wipe(down)">
                                      <p:cBhvr>
                                        <p:cTn id="78" dur="500"/>
                                        <p:tgtEl>
                                          <p:spTgt spid="52"/>
                                        </p:tgtEl>
                                      </p:cBhvr>
                                    </p:animEffect>
                                  </p:childTnLst>
                                </p:cTn>
                              </p:par>
                              <p:par>
                                <p:cTn id="79" presetID="22" presetClass="entr" presetSubtype="2" fill="hold" nodeType="withEffect">
                                  <p:stCondLst>
                                    <p:cond delay="0"/>
                                  </p:stCondLst>
                                  <p:childTnLst>
                                    <p:set>
                                      <p:cBhvr>
                                        <p:cTn id="80" dur="1" fill="hold">
                                          <p:stCondLst>
                                            <p:cond delay="0"/>
                                          </p:stCondLst>
                                        </p:cTn>
                                        <p:tgtEl>
                                          <p:spTgt spid="109"/>
                                        </p:tgtEl>
                                        <p:attrNameLst>
                                          <p:attrName>style.visibility</p:attrName>
                                        </p:attrNameLst>
                                      </p:cBhvr>
                                      <p:to>
                                        <p:strVal val="visible"/>
                                      </p:to>
                                    </p:set>
                                    <p:animEffect transition="in" filter="wipe(right)">
                                      <p:cBhvr>
                                        <p:cTn id="81" dur="500"/>
                                        <p:tgtEl>
                                          <p:spTgt spid="109"/>
                                        </p:tgtEl>
                                      </p:cBhvr>
                                    </p:animEffect>
                                  </p:childTnLst>
                                </p:cTn>
                              </p:par>
                              <p:par>
                                <p:cTn id="82" presetID="6" presetClass="entr" presetSubtype="16" fill="hold" grpId="0" nodeType="withEffect">
                                  <p:stCondLst>
                                    <p:cond delay="0"/>
                                  </p:stCondLst>
                                  <p:childTnLst>
                                    <p:set>
                                      <p:cBhvr>
                                        <p:cTn id="83" dur="1" fill="hold">
                                          <p:stCondLst>
                                            <p:cond delay="0"/>
                                          </p:stCondLst>
                                        </p:cTn>
                                        <p:tgtEl>
                                          <p:spTgt spid="16"/>
                                        </p:tgtEl>
                                        <p:attrNameLst>
                                          <p:attrName>style.visibility</p:attrName>
                                        </p:attrNameLst>
                                      </p:cBhvr>
                                      <p:to>
                                        <p:strVal val="visible"/>
                                      </p:to>
                                    </p:set>
                                    <p:animEffect transition="in" filter="circle(in)">
                                      <p:cBhvr>
                                        <p:cTn id="84" dur="2000"/>
                                        <p:tgtEl>
                                          <p:spTgt spid="16"/>
                                        </p:tgtEl>
                                      </p:cBhvr>
                                    </p:animEffect>
                                  </p:childTnLst>
                                </p:cTn>
                              </p:par>
                            </p:childTnLst>
                          </p:cTn>
                        </p:par>
                        <p:par>
                          <p:cTn id="85" fill="hold">
                            <p:stCondLst>
                              <p:cond delay="2000"/>
                            </p:stCondLst>
                            <p:childTnLst>
                              <p:par>
                                <p:cTn id="86" presetID="22" presetClass="entr" presetSubtype="1" fill="hold" grpId="0" nodeType="afterEffect">
                                  <p:stCondLst>
                                    <p:cond delay="0"/>
                                  </p:stCondLst>
                                  <p:childTnLst>
                                    <p:set>
                                      <p:cBhvr>
                                        <p:cTn id="87" dur="1" fill="hold">
                                          <p:stCondLst>
                                            <p:cond delay="0"/>
                                          </p:stCondLst>
                                        </p:cTn>
                                        <p:tgtEl>
                                          <p:spTgt spid="12"/>
                                        </p:tgtEl>
                                        <p:attrNameLst>
                                          <p:attrName>style.visibility</p:attrName>
                                        </p:attrNameLst>
                                      </p:cBhvr>
                                      <p:to>
                                        <p:strVal val="visible"/>
                                      </p:to>
                                    </p:set>
                                    <p:animEffect transition="in" filter="wipe(up)">
                                      <p:cBhvr>
                                        <p:cTn id="88" dur="500"/>
                                        <p:tgtEl>
                                          <p:spTgt spid="12"/>
                                        </p:tgtEl>
                                      </p:cBhvr>
                                    </p:animEffect>
                                  </p:childTnLst>
                                </p:cTn>
                              </p:par>
                              <p:par>
                                <p:cTn id="89" presetID="22" presetClass="entr" presetSubtype="2" fill="hold" nodeType="withEffect">
                                  <p:stCondLst>
                                    <p:cond delay="0"/>
                                  </p:stCondLst>
                                  <p:childTnLst>
                                    <p:set>
                                      <p:cBhvr>
                                        <p:cTn id="90" dur="1" fill="hold">
                                          <p:stCondLst>
                                            <p:cond delay="0"/>
                                          </p:stCondLst>
                                        </p:cTn>
                                        <p:tgtEl>
                                          <p:spTgt spid="20"/>
                                        </p:tgtEl>
                                        <p:attrNameLst>
                                          <p:attrName>style.visibility</p:attrName>
                                        </p:attrNameLst>
                                      </p:cBhvr>
                                      <p:to>
                                        <p:strVal val="visible"/>
                                      </p:to>
                                    </p:set>
                                    <p:animEffect transition="in" filter="wipe(right)">
                                      <p:cBhvr>
                                        <p:cTn id="91" dur="500"/>
                                        <p:tgtEl>
                                          <p:spTgt spid="20"/>
                                        </p:tgtEl>
                                      </p:cBhvr>
                                    </p:animEffect>
                                  </p:childTnLst>
                                </p:cTn>
                              </p:par>
                            </p:childTnLst>
                          </p:cTn>
                        </p:par>
                      </p:childTnLst>
                    </p:cTn>
                  </p:par>
                  <p:par>
                    <p:cTn id="92" fill="hold">
                      <p:stCondLst>
                        <p:cond delay="indefinite"/>
                      </p:stCondLst>
                      <p:childTnLst>
                        <p:par>
                          <p:cTn id="93" fill="hold">
                            <p:stCondLst>
                              <p:cond delay="0"/>
                            </p:stCondLst>
                            <p:childTnLst>
                              <p:par>
                                <p:cTn id="94" presetID="6" presetClass="entr" presetSubtype="16" fill="hold" grpId="0" nodeType="clickEffect">
                                  <p:stCondLst>
                                    <p:cond delay="0"/>
                                  </p:stCondLst>
                                  <p:childTnLst>
                                    <p:set>
                                      <p:cBhvr>
                                        <p:cTn id="95" dur="1" fill="hold">
                                          <p:stCondLst>
                                            <p:cond delay="0"/>
                                          </p:stCondLst>
                                        </p:cTn>
                                        <p:tgtEl>
                                          <p:spTgt spid="53"/>
                                        </p:tgtEl>
                                        <p:attrNameLst>
                                          <p:attrName>style.visibility</p:attrName>
                                        </p:attrNameLst>
                                      </p:cBhvr>
                                      <p:to>
                                        <p:strVal val="visible"/>
                                      </p:to>
                                    </p:set>
                                    <p:animEffect transition="in" filter="circle(in)">
                                      <p:cBhvr>
                                        <p:cTn id="96" dur="2000"/>
                                        <p:tgtEl>
                                          <p:spTgt spid="53"/>
                                        </p:tgtEl>
                                      </p:cBhvr>
                                    </p:animEffect>
                                  </p:childTnLst>
                                </p:cTn>
                              </p:par>
                              <p:par>
                                <p:cTn id="97" presetID="22" presetClass="entr" presetSubtype="8" fill="hold" nodeType="withEffect">
                                  <p:stCondLst>
                                    <p:cond delay="0"/>
                                  </p:stCondLst>
                                  <p:childTnLst>
                                    <p:set>
                                      <p:cBhvr>
                                        <p:cTn id="98" dur="1" fill="hold">
                                          <p:stCondLst>
                                            <p:cond delay="0"/>
                                          </p:stCondLst>
                                        </p:cTn>
                                        <p:tgtEl>
                                          <p:spTgt spid="111"/>
                                        </p:tgtEl>
                                        <p:attrNameLst>
                                          <p:attrName>style.visibility</p:attrName>
                                        </p:attrNameLst>
                                      </p:cBhvr>
                                      <p:to>
                                        <p:strVal val="visible"/>
                                      </p:to>
                                    </p:set>
                                    <p:animEffect transition="in" filter="wipe(left)">
                                      <p:cBhvr>
                                        <p:cTn id="99" dur="500"/>
                                        <p:tgtEl>
                                          <p:spTgt spid="111"/>
                                        </p:tgtEl>
                                      </p:cBhvr>
                                    </p:animEffect>
                                  </p:childTnLst>
                                </p:cTn>
                              </p:par>
                            </p:childTnLst>
                          </p:cTn>
                        </p:par>
                        <p:par>
                          <p:cTn id="100" fill="hold">
                            <p:stCondLst>
                              <p:cond delay="2000"/>
                            </p:stCondLst>
                            <p:childTnLst>
                              <p:par>
                                <p:cTn id="101" presetID="6" presetClass="entr" presetSubtype="16" fill="hold" grpId="0" nodeType="afterEffect">
                                  <p:stCondLst>
                                    <p:cond delay="0"/>
                                  </p:stCondLst>
                                  <p:childTnLst>
                                    <p:set>
                                      <p:cBhvr>
                                        <p:cTn id="102" dur="1" fill="hold">
                                          <p:stCondLst>
                                            <p:cond delay="0"/>
                                          </p:stCondLst>
                                        </p:cTn>
                                        <p:tgtEl>
                                          <p:spTgt spid="17"/>
                                        </p:tgtEl>
                                        <p:attrNameLst>
                                          <p:attrName>style.visibility</p:attrName>
                                        </p:attrNameLst>
                                      </p:cBhvr>
                                      <p:to>
                                        <p:strVal val="visible"/>
                                      </p:to>
                                    </p:set>
                                    <p:animEffect transition="in" filter="circle(in)">
                                      <p:cBhvr>
                                        <p:cTn id="103" dur="2000"/>
                                        <p:tgtEl>
                                          <p:spTgt spid="17"/>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2" fill="hold" grpId="0" nodeType="clickEffect">
                                  <p:stCondLst>
                                    <p:cond delay="0"/>
                                  </p:stCondLst>
                                  <p:childTnLst>
                                    <p:set>
                                      <p:cBhvr>
                                        <p:cTn id="107" dur="1" fill="hold">
                                          <p:stCondLst>
                                            <p:cond delay="0"/>
                                          </p:stCondLst>
                                        </p:cTn>
                                        <p:tgtEl>
                                          <p:spTgt spid="54"/>
                                        </p:tgtEl>
                                        <p:attrNameLst>
                                          <p:attrName>style.visibility</p:attrName>
                                        </p:attrNameLst>
                                      </p:cBhvr>
                                      <p:to>
                                        <p:strVal val="visible"/>
                                      </p:to>
                                    </p:set>
                                    <p:animEffect transition="in" filter="wipe(right)">
                                      <p:cBhvr>
                                        <p:cTn id="108" dur="500"/>
                                        <p:tgtEl>
                                          <p:spTgt spid="54"/>
                                        </p:tgtEl>
                                      </p:cBhvr>
                                    </p:animEffect>
                                  </p:childTnLst>
                                </p:cTn>
                              </p:par>
                              <p:par>
                                <p:cTn id="109" presetID="22" presetClass="entr" presetSubtype="8" fill="hold" nodeType="withEffect">
                                  <p:stCondLst>
                                    <p:cond delay="0"/>
                                  </p:stCondLst>
                                  <p:childTnLst>
                                    <p:set>
                                      <p:cBhvr>
                                        <p:cTn id="110" dur="1" fill="hold">
                                          <p:stCondLst>
                                            <p:cond delay="0"/>
                                          </p:stCondLst>
                                        </p:cTn>
                                        <p:tgtEl>
                                          <p:spTgt spid="37"/>
                                        </p:tgtEl>
                                        <p:attrNameLst>
                                          <p:attrName>style.visibility</p:attrName>
                                        </p:attrNameLst>
                                      </p:cBhvr>
                                      <p:to>
                                        <p:strVal val="visible"/>
                                      </p:to>
                                    </p:set>
                                    <p:animEffect transition="in" filter="wipe(left)">
                                      <p:cBhvr>
                                        <p:cTn id="111" dur="500"/>
                                        <p:tgtEl>
                                          <p:spTgt spid="37"/>
                                        </p:tgtEl>
                                      </p:cBhvr>
                                    </p:animEffect>
                                  </p:childTnLst>
                                </p:cTn>
                              </p:par>
                              <p:par>
                                <p:cTn id="112" presetID="6" presetClass="entr" presetSubtype="16" fill="hold" grpId="0" nodeType="withEffect">
                                  <p:stCondLst>
                                    <p:cond delay="0"/>
                                  </p:stCondLst>
                                  <p:childTnLst>
                                    <p:set>
                                      <p:cBhvr>
                                        <p:cTn id="113" dur="1" fill="hold">
                                          <p:stCondLst>
                                            <p:cond delay="0"/>
                                          </p:stCondLst>
                                        </p:cTn>
                                        <p:tgtEl>
                                          <p:spTgt spid="3"/>
                                        </p:tgtEl>
                                        <p:attrNameLst>
                                          <p:attrName>style.visibility</p:attrName>
                                        </p:attrNameLst>
                                      </p:cBhvr>
                                      <p:to>
                                        <p:strVal val="visible"/>
                                      </p:to>
                                    </p:set>
                                    <p:animEffect transition="in" filter="circle(in)">
                                      <p:cBhvr>
                                        <p:cTn id="114" dur="2000"/>
                                        <p:tgtEl>
                                          <p:spTgt spid="3"/>
                                        </p:tgtEl>
                                      </p:cBhvr>
                                    </p:animEffect>
                                  </p:childTnLst>
                                </p:cTn>
                              </p:par>
                            </p:childTnLst>
                          </p:cTn>
                        </p:par>
                        <p:par>
                          <p:cTn id="115" fill="hold">
                            <p:stCondLst>
                              <p:cond delay="2000"/>
                            </p:stCondLst>
                            <p:childTnLst>
                              <p:par>
                                <p:cTn id="116" presetID="22" presetClass="entr" presetSubtype="2" fill="hold" grpId="0" nodeType="afterEffect">
                                  <p:stCondLst>
                                    <p:cond delay="0"/>
                                  </p:stCondLst>
                                  <p:childTnLst>
                                    <p:set>
                                      <p:cBhvr>
                                        <p:cTn id="117" dur="1" fill="hold">
                                          <p:stCondLst>
                                            <p:cond delay="0"/>
                                          </p:stCondLst>
                                        </p:cTn>
                                        <p:tgtEl>
                                          <p:spTgt spid="73"/>
                                        </p:tgtEl>
                                        <p:attrNameLst>
                                          <p:attrName>style.visibility</p:attrName>
                                        </p:attrNameLst>
                                      </p:cBhvr>
                                      <p:to>
                                        <p:strVal val="visible"/>
                                      </p:to>
                                    </p:set>
                                    <p:animEffect transition="in" filter="wipe(right)">
                                      <p:cBhvr>
                                        <p:cTn id="118" dur="500"/>
                                        <p:tgtEl>
                                          <p:spTgt spid="73"/>
                                        </p:tgtEl>
                                      </p:cBhvr>
                                    </p:animEffect>
                                  </p:childTnLst>
                                </p:cTn>
                              </p:par>
                            </p:childTnLst>
                          </p:cTn>
                        </p:par>
                        <p:par>
                          <p:cTn id="119" fill="hold">
                            <p:stCondLst>
                              <p:cond delay="2500"/>
                            </p:stCondLst>
                            <p:childTnLst>
                              <p:par>
                                <p:cTn id="120" presetID="22" presetClass="entr" presetSubtype="8" fill="hold" nodeType="afterEffect">
                                  <p:stCondLst>
                                    <p:cond delay="0"/>
                                  </p:stCondLst>
                                  <p:childTnLst>
                                    <p:set>
                                      <p:cBhvr>
                                        <p:cTn id="121" dur="1" fill="hold">
                                          <p:stCondLst>
                                            <p:cond delay="0"/>
                                          </p:stCondLst>
                                        </p:cTn>
                                        <p:tgtEl>
                                          <p:spTgt spid="74"/>
                                        </p:tgtEl>
                                        <p:attrNameLst>
                                          <p:attrName>style.visibility</p:attrName>
                                        </p:attrNameLst>
                                      </p:cBhvr>
                                      <p:to>
                                        <p:strVal val="visible"/>
                                      </p:to>
                                    </p:set>
                                    <p:animEffect transition="in" filter="wipe(left)">
                                      <p:cBhvr>
                                        <p:cTn id="122" dur="500"/>
                                        <p:tgtEl>
                                          <p:spTgt spid="74"/>
                                        </p:tgtEl>
                                      </p:cBhvr>
                                    </p:animEffect>
                                  </p:childTnLst>
                                </p:cTn>
                              </p:par>
                            </p:childTnLst>
                          </p:cTn>
                        </p:par>
                        <p:par>
                          <p:cTn id="123" fill="hold">
                            <p:stCondLst>
                              <p:cond delay="3000"/>
                            </p:stCondLst>
                            <p:childTnLst>
                              <p:par>
                                <p:cTn id="124" presetID="6" presetClass="entr" presetSubtype="16" fill="hold" grpId="0" nodeType="afterEffect">
                                  <p:stCondLst>
                                    <p:cond delay="0"/>
                                  </p:stCondLst>
                                  <p:childTnLst>
                                    <p:set>
                                      <p:cBhvr>
                                        <p:cTn id="125" dur="1" fill="hold">
                                          <p:stCondLst>
                                            <p:cond delay="0"/>
                                          </p:stCondLst>
                                        </p:cTn>
                                        <p:tgtEl>
                                          <p:spTgt spid="75"/>
                                        </p:tgtEl>
                                        <p:attrNameLst>
                                          <p:attrName>style.visibility</p:attrName>
                                        </p:attrNameLst>
                                      </p:cBhvr>
                                      <p:to>
                                        <p:strVal val="visible"/>
                                      </p:to>
                                    </p:set>
                                    <p:animEffect transition="in" filter="circle(in)">
                                      <p:cBhvr>
                                        <p:cTn id="126" dur="2000"/>
                                        <p:tgtEl>
                                          <p:spTgt spid="75"/>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ntr" presetSubtype="4" fill="hold" grpId="0" nodeType="clickEffect">
                                  <p:stCondLst>
                                    <p:cond delay="0"/>
                                  </p:stCondLst>
                                  <p:childTnLst>
                                    <p:set>
                                      <p:cBhvr>
                                        <p:cTn id="130" dur="1" fill="hold">
                                          <p:stCondLst>
                                            <p:cond delay="0"/>
                                          </p:stCondLst>
                                        </p:cTn>
                                        <p:tgtEl>
                                          <p:spTgt spid="59"/>
                                        </p:tgtEl>
                                        <p:attrNameLst>
                                          <p:attrName>style.visibility</p:attrName>
                                        </p:attrNameLst>
                                      </p:cBhvr>
                                      <p:to>
                                        <p:strVal val="visible"/>
                                      </p:to>
                                    </p:set>
                                    <p:animEffect transition="in" filter="wipe(down)">
                                      <p:cBhvr>
                                        <p:cTn id="131" dur="500"/>
                                        <p:tgtEl>
                                          <p:spTgt spid="59"/>
                                        </p:tgtEl>
                                      </p:cBhvr>
                                    </p:animEffect>
                                  </p:childTnLst>
                                </p:cTn>
                              </p:par>
                              <p:par>
                                <p:cTn id="132" presetID="22" presetClass="entr" presetSubtype="2" fill="hold" nodeType="withEffect">
                                  <p:stCondLst>
                                    <p:cond delay="0"/>
                                  </p:stCondLst>
                                  <p:childTnLst>
                                    <p:set>
                                      <p:cBhvr>
                                        <p:cTn id="133" dur="1" fill="hold">
                                          <p:stCondLst>
                                            <p:cond delay="0"/>
                                          </p:stCondLst>
                                        </p:cTn>
                                        <p:tgtEl>
                                          <p:spTgt spid="100"/>
                                        </p:tgtEl>
                                        <p:attrNameLst>
                                          <p:attrName>style.visibility</p:attrName>
                                        </p:attrNameLst>
                                      </p:cBhvr>
                                      <p:to>
                                        <p:strVal val="visible"/>
                                      </p:to>
                                    </p:set>
                                    <p:animEffect transition="in" filter="wipe(right)">
                                      <p:cBhvr>
                                        <p:cTn id="134" dur="500"/>
                                        <p:tgtEl>
                                          <p:spTgt spid="100"/>
                                        </p:tgtEl>
                                      </p:cBhvr>
                                    </p:animEffect>
                                  </p:childTnLst>
                                </p:cTn>
                              </p:par>
                            </p:childTnLst>
                          </p:cTn>
                        </p:par>
                        <p:par>
                          <p:cTn id="135" fill="hold">
                            <p:stCondLst>
                              <p:cond delay="500"/>
                            </p:stCondLst>
                            <p:childTnLst>
                              <p:par>
                                <p:cTn id="136" presetID="22" presetClass="entr" presetSubtype="4" fill="hold" grpId="0" nodeType="afterEffect">
                                  <p:stCondLst>
                                    <p:cond delay="0"/>
                                  </p:stCondLst>
                                  <p:childTnLst>
                                    <p:set>
                                      <p:cBhvr>
                                        <p:cTn id="137" dur="1" fill="hold">
                                          <p:stCondLst>
                                            <p:cond delay="0"/>
                                          </p:stCondLst>
                                        </p:cTn>
                                        <p:tgtEl>
                                          <p:spTgt spid="5"/>
                                        </p:tgtEl>
                                        <p:attrNameLst>
                                          <p:attrName>style.visibility</p:attrName>
                                        </p:attrNameLst>
                                      </p:cBhvr>
                                      <p:to>
                                        <p:strVal val="visible"/>
                                      </p:to>
                                    </p:set>
                                    <p:animEffect transition="in" filter="wipe(down)">
                                      <p:cBhvr>
                                        <p:cTn id="138" dur="10"/>
                                        <p:tgtEl>
                                          <p:spTgt spid="5"/>
                                        </p:tgtEl>
                                      </p:cBhvr>
                                    </p:animEffect>
                                  </p:childTnLst>
                                </p:cTn>
                              </p:par>
                            </p:childTnLst>
                          </p:cTn>
                        </p:par>
                      </p:childTnLst>
                    </p:cTn>
                  </p:par>
                  <p:par>
                    <p:cTn id="139" fill="hold">
                      <p:stCondLst>
                        <p:cond delay="indefinite"/>
                      </p:stCondLst>
                      <p:childTnLst>
                        <p:par>
                          <p:cTn id="140" fill="hold">
                            <p:stCondLst>
                              <p:cond delay="0"/>
                            </p:stCondLst>
                            <p:childTnLst>
                              <p:par>
                                <p:cTn id="141" presetID="22" presetClass="entr" presetSubtype="2" fill="hold" grpId="0" nodeType="clickEffect">
                                  <p:stCondLst>
                                    <p:cond delay="0"/>
                                  </p:stCondLst>
                                  <p:childTnLst>
                                    <p:set>
                                      <p:cBhvr>
                                        <p:cTn id="142" dur="1" fill="hold">
                                          <p:stCondLst>
                                            <p:cond delay="0"/>
                                          </p:stCondLst>
                                        </p:cTn>
                                        <p:tgtEl>
                                          <p:spTgt spid="23"/>
                                        </p:tgtEl>
                                        <p:attrNameLst>
                                          <p:attrName>style.visibility</p:attrName>
                                        </p:attrNameLst>
                                      </p:cBhvr>
                                      <p:to>
                                        <p:strVal val="visible"/>
                                      </p:to>
                                    </p:set>
                                    <p:animEffect transition="in" filter="wipe(right)">
                                      <p:cBhvr>
                                        <p:cTn id="143" dur="500"/>
                                        <p:tgtEl>
                                          <p:spTgt spid="23"/>
                                        </p:tgtEl>
                                      </p:cBhvr>
                                    </p:animEffect>
                                  </p:childTnLst>
                                </p:cTn>
                              </p:par>
                            </p:childTnLst>
                          </p:cTn>
                        </p:par>
                        <p:par>
                          <p:cTn id="144" fill="hold">
                            <p:stCondLst>
                              <p:cond delay="500"/>
                            </p:stCondLst>
                            <p:childTnLst>
                              <p:par>
                                <p:cTn id="145" presetID="10" presetClass="entr" presetSubtype="0" fill="hold" nodeType="afterEffect">
                                  <p:stCondLst>
                                    <p:cond delay="0"/>
                                  </p:stCondLst>
                                  <p:childTnLst>
                                    <p:set>
                                      <p:cBhvr>
                                        <p:cTn id="146" dur="1" fill="hold">
                                          <p:stCondLst>
                                            <p:cond delay="0"/>
                                          </p:stCondLst>
                                        </p:cTn>
                                        <p:tgtEl>
                                          <p:spTgt spid="21"/>
                                        </p:tgtEl>
                                        <p:attrNameLst>
                                          <p:attrName>style.visibility</p:attrName>
                                        </p:attrNameLst>
                                      </p:cBhvr>
                                      <p:to>
                                        <p:strVal val="visible"/>
                                      </p:to>
                                    </p:set>
                                    <p:animEffect transition="in" filter="fade">
                                      <p:cBhvr>
                                        <p:cTn id="147" dur="500"/>
                                        <p:tgtEl>
                                          <p:spTgt spid="21"/>
                                        </p:tgtEl>
                                      </p:cBhvr>
                                    </p:animEffect>
                                  </p:childTnLst>
                                </p:cTn>
                              </p:par>
                              <p:par>
                                <p:cTn id="148" presetID="6" presetClass="entr" presetSubtype="16" fill="hold" grpId="0" nodeType="withEffect">
                                  <p:stCondLst>
                                    <p:cond delay="0"/>
                                  </p:stCondLst>
                                  <p:childTnLst>
                                    <p:set>
                                      <p:cBhvr>
                                        <p:cTn id="149" dur="1" fill="hold">
                                          <p:stCondLst>
                                            <p:cond delay="0"/>
                                          </p:stCondLst>
                                        </p:cTn>
                                        <p:tgtEl>
                                          <p:spTgt spid="64"/>
                                        </p:tgtEl>
                                        <p:attrNameLst>
                                          <p:attrName>style.visibility</p:attrName>
                                        </p:attrNameLst>
                                      </p:cBhvr>
                                      <p:to>
                                        <p:strVal val="visible"/>
                                      </p:to>
                                    </p:set>
                                    <p:animEffect transition="in" filter="circle(in)">
                                      <p:cBhvr>
                                        <p:cTn id="150" dur="2000"/>
                                        <p:tgtEl>
                                          <p:spTgt spid="64"/>
                                        </p:tgtEl>
                                      </p:cBhvr>
                                    </p:animEffect>
                                  </p:childTnLst>
                                </p:cTn>
                              </p:par>
                            </p:childTnLst>
                          </p:cTn>
                        </p:par>
                      </p:childTnLst>
                    </p:cTn>
                  </p:par>
                  <p:par>
                    <p:cTn id="151" fill="hold">
                      <p:stCondLst>
                        <p:cond delay="indefinite"/>
                      </p:stCondLst>
                      <p:childTnLst>
                        <p:par>
                          <p:cTn id="152" fill="hold">
                            <p:stCondLst>
                              <p:cond delay="0"/>
                            </p:stCondLst>
                            <p:childTnLst>
                              <p:par>
                                <p:cTn id="153" presetID="10" presetClass="entr" presetSubtype="0" fill="hold" nodeType="clickEffect">
                                  <p:stCondLst>
                                    <p:cond delay="0"/>
                                  </p:stCondLst>
                                  <p:childTnLst>
                                    <p:set>
                                      <p:cBhvr>
                                        <p:cTn id="154" dur="1" fill="hold">
                                          <p:stCondLst>
                                            <p:cond delay="0"/>
                                          </p:stCondLst>
                                        </p:cTn>
                                        <p:tgtEl>
                                          <p:spTgt spid="61"/>
                                        </p:tgtEl>
                                        <p:attrNameLst>
                                          <p:attrName>style.visibility</p:attrName>
                                        </p:attrNameLst>
                                      </p:cBhvr>
                                      <p:to>
                                        <p:strVal val="visible"/>
                                      </p:to>
                                    </p:set>
                                    <p:animEffect transition="in" filter="fade">
                                      <p:cBhvr>
                                        <p:cTn id="155" dur="500"/>
                                        <p:tgtEl>
                                          <p:spTgt spid="61"/>
                                        </p:tgtEl>
                                      </p:cBhvr>
                                    </p:animEffect>
                                  </p:childTnLst>
                                </p:cTn>
                              </p:par>
                            </p:childTnLst>
                          </p:cTn>
                        </p:par>
                        <p:par>
                          <p:cTn id="156" fill="hold">
                            <p:stCondLst>
                              <p:cond delay="500"/>
                            </p:stCondLst>
                            <p:childTnLst>
                              <p:par>
                                <p:cTn id="157" presetID="22" presetClass="entr" presetSubtype="1" fill="hold" grpId="0" nodeType="afterEffect">
                                  <p:stCondLst>
                                    <p:cond delay="0"/>
                                  </p:stCondLst>
                                  <p:childTnLst>
                                    <p:set>
                                      <p:cBhvr>
                                        <p:cTn id="158" dur="1" fill="hold">
                                          <p:stCondLst>
                                            <p:cond delay="0"/>
                                          </p:stCondLst>
                                        </p:cTn>
                                        <p:tgtEl>
                                          <p:spTgt spid="27"/>
                                        </p:tgtEl>
                                        <p:attrNameLst>
                                          <p:attrName>style.visibility</p:attrName>
                                        </p:attrNameLst>
                                      </p:cBhvr>
                                      <p:to>
                                        <p:strVal val="visible"/>
                                      </p:to>
                                    </p:set>
                                    <p:animEffect transition="in" filter="wipe(up)">
                                      <p:cBhvr>
                                        <p:cTn id="159" dur="500"/>
                                        <p:tgtEl>
                                          <p:spTgt spid="27"/>
                                        </p:tgtEl>
                                      </p:cBhvr>
                                    </p:animEffect>
                                  </p:childTnLst>
                                </p:cTn>
                              </p:par>
                            </p:childTnLst>
                          </p:cTn>
                        </p:par>
                        <p:par>
                          <p:cTn id="160" fill="hold">
                            <p:stCondLst>
                              <p:cond delay="1000"/>
                            </p:stCondLst>
                            <p:childTnLst>
                              <p:par>
                                <p:cTn id="161" presetID="6" presetClass="entr" presetSubtype="16" fill="hold" grpId="0" nodeType="afterEffect">
                                  <p:stCondLst>
                                    <p:cond delay="0"/>
                                  </p:stCondLst>
                                  <p:childTnLst>
                                    <p:set>
                                      <p:cBhvr>
                                        <p:cTn id="162" dur="1" fill="hold">
                                          <p:stCondLst>
                                            <p:cond delay="0"/>
                                          </p:stCondLst>
                                        </p:cTn>
                                        <p:tgtEl>
                                          <p:spTgt spid="2"/>
                                        </p:tgtEl>
                                        <p:attrNameLst>
                                          <p:attrName>style.visibility</p:attrName>
                                        </p:attrNameLst>
                                      </p:cBhvr>
                                      <p:to>
                                        <p:strVal val="visible"/>
                                      </p:to>
                                    </p:set>
                                    <p:animEffect transition="in" filter="circle(in)">
                                      <p:cBhvr>
                                        <p:cTn id="163" dur="2000"/>
                                        <p:tgtEl>
                                          <p:spTgt spid="2"/>
                                        </p:tgtEl>
                                      </p:cBhvr>
                                    </p:animEffect>
                                  </p:childTnLst>
                                </p:cTn>
                              </p:par>
                            </p:childTnLst>
                          </p:cTn>
                        </p:par>
                      </p:childTnLst>
                    </p:cTn>
                  </p:par>
                  <p:par>
                    <p:cTn id="164" fill="hold">
                      <p:stCondLst>
                        <p:cond delay="indefinite"/>
                      </p:stCondLst>
                      <p:childTnLst>
                        <p:par>
                          <p:cTn id="165" fill="hold">
                            <p:stCondLst>
                              <p:cond delay="0"/>
                            </p:stCondLst>
                            <p:childTnLst>
                              <p:par>
                                <p:cTn id="166" presetID="10" presetClass="entr" presetSubtype="0" fill="hold" grpId="0" nodeType="clickEffect">
                                  <p:stCondLst>
                                    <p:cond delay="0"/>
                                  </p:stCondLst>
                                  <p:childTnLst>
                                    <p:set>
                                      <p:cBhvr>
                                        <p:cTn id="167" dur="1" fill="hold">
                                          <p:stCondLst>
                                            <p:cond delay="0"/>
                                          </p:stCondLst>
                                        </p:cTn>
                                        <p:tgtEl>
                                          <p:spTgt spid="4"/>
                                        </p:tgtEl>
                                        <p:attrNameLst>
                                          <p:attrName>style.visibility</p:attrName>
                                        </p:attrNameLst>
                                      </p:cBhvr>
                                      <p:to>
                                        <p:strVal val="visible"/>
                                      </p:to>
                                    </p:set>
                                    <p:animEffect transition="in" filter="fade">
                                      <p:cBhvr>
                                        <p:cTn id="168" dur="500"/>
                                        <p:tgtEl>
                                          <p:spTgt spid="4"/>
                                        </p:tgtEl>
                                      </p:cBhvr>
                                    </p:animEffect>
                                  </p:childTnLst>
                                </p:cTn>
                              </p:par>
                              <p:par>
                                <p:cTn id="169" presetID="10" presetClass="entr" presetSubtype="0" fill="hold" nodeType="withEffect">
                                  <p:stCondLst>
                                    <p:cond delay="0"/>
                                  </p:stCondLst>
                                  <p:childTnLst>
                                    <p:set>
                                      <p:cBhvr>
                                        <p:cTn id="170" dur="1" fill="hold">
                                          <p:stCondLst>
                                            <p:cond delay="0"/>
                                          </p:stCondLst>
                                        </p:cTn>
                                        <p:tgtEl>
                                          <p:spTgt spid="4">
                                            <p:txEl>
                                              <p:pRg st="0" end="0"/>
                                            </p:txEl>
                                          </p:spTgt>
                                        </p:tgtEl>
                                        <p:attrNameLst>
                                          <p:attrName>style.visibility</p:attrName>
                                        </p:attrNameLst>
                                      </p:cBhvr>
                                      <p:to>
                                        <p:strVal val="visible"/>
                                      </p:to>
                                    </p:set>
                                    <p:animEffect transition="in" filter="fade">
                                      <p:cBhvr>
                                        <p:cTn id="171"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6" grpId="0" animBg="1"/>
      <p:bldP spid="17" grpId="0" animBg="1"/>
      <p:bldP spid="29" grpId="0" animBg="1"/>
      <p:bldP spid="32" grpId="0" animBg="1"/>
      <p:bldP spid="50" grpId="0" animBg="1"/>
      <p:bldP spid="52" grpId="0"/>
      <p:bldP spid="53" grpId="0"/>
      <p:bldP spid="54" grpId="0"/>
      <p:bldP spid="58" grpId="0"/>
      <p:bldP spid="59" grpId="0"/>
      <p:bldP spid="64" grpId="0" animBg="1"/>
      <p:bldP spid="2" grpId="0" animBg="1"/>
      <p:bldP spid="3" grpId="0" animBg="1"/>
      <p:bldP spid="4" grpId="0"/>
      <p:bldP spid="15" grpId="0" animBg="1"/>
      <p:bldP spid="5" grpId="0" animBg="1"/>
      <p:bldP spid="19" grpId="0"/>
      <p:bldP spid="23" grpId="0"/>
      <p:bldP spid="27" grpId="0"/>
      <p:bldP spid="39" grpId="0" animBg="1"/>
      <p:bldP spid="45" grpId="0"/>
      <p:bldP spid="46" grpId="0"/>
      <p:bldP spid="13" grpId="0"/>
      <p:bldP spid="12" grpId="0"/>
      <p:bldP spid="73" grpId="0"/>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64D96A2-AF67-10A2-1A88-C808EB746AB4}"/>
              </a:ext>
            </a:extLst>
          </p:cNvPr>
          <p:cNvSpPr>
            <a:spLocks noGrp="1"/>
          </p:cNvSpPr>
          <p:nvPr>
            <p:ph type="title"/>
          </p:nvPr>
        </p:nvSpPr>
        <p:spPr>
          <a:xfrm>
            <a:off x="357188" y="1385095"/>
            <a:ext cx="11210924" cy="720000"/>
          </a:xfrm>
        </p:spPr>
        <p:txBody>
          <a:bodyPr/>
          <a:lstStyle/>
          <a:p>
            <a:r>
              <a:rPr lang="en-GB" sz="2800" dirty="0">
                <a:solidFill>
                  <a:schemeClr val="accent1"/>
                </a:solidFill>
              </a:rPr>
              <a:t>Content</a:t>
            </a:r>
            <a:endParaRPr lang="en-GB" dirty="0"/>
          </a:p>
        </p:txBody>
      </p:sp>
      <p:sp>
        <p:nvSpPr>
          <p:cNvPr id="7" name="Content Placeholder 2">
            <a:extLst>
              <a:ext uri="{FF2B5EF4-FFF2-40B4-BE49-F238E27FC236}">
                <a16:creationId xmlns:a16="http://schemas.microsoft.com/office/drawing/2014/main" id="{8F24C399-D486-1E6C-91AF-5A69D9B1041B}"/>
              </a:ext>
            </a:extLst>
          </p:cNvPr>
          <p:cNvSpPr>
            <a:spLocks noGrp="1"/>
          </p:cNvSpPr>
          <p:nvPr>
            <p:ph sz="half" idx="1"/>
          </p:nvPr>
        </p:nvSpPr>
        <p:spPr>
          <a:xfrm>
            <a:off x="490538" y="1893455"/>
            <a:ext cx="11304298" cy="3983471"/>
          </a:xfrm>
        </p:spPr>
        <p:txBody>
          <a:bodyPr>
            <a:normAutofit/>
          </a:bodyPr>
          <a:lstStyle/>
          <a:p>
            <a:pPr marL="285750" lvl="1" indent="-285750">
              <a:buFont typeface="Arial" panose="020B0604020202020204" pitchFamily="34" charset="0"/>
              <a:buChar char="•"/>
            </a:pPr>
            <a:r>
              <a:rPr lang="en-GB" sz="2800" dirty="0">
                <a:effectLst>
                  <a:outerShdw sx="0" sy="0">
                    <a:srgbClr val="000000"/>
                  </a:outerShdw>
                </a:effectLst>
              </a:rPr>
              <a:t>The definitions of the three different sectors</a:t>
            </a:r>
          </a:p>
          <a:p>
            <a:pPr marL="285750" lvl="1" indent="-285750">
              <a:buFont typeface="Arial" panose="020B0604020202020204" pitchFamily="34" charset="0"/>
              <a:buChar char="•"/>
            </a:pPr>
            <a:r>
              <a:rPr lang="en-GB" sz="2800" dirty="0">
                <a:effectLst>
                  <a:outerShdw sx="0" sy="0">
                    <a:srgbClr val="000000"/>
                  </a:outerShdw>
                </a:effectLst>
              </a:rPr>
              <a:t>The operational definitions</a:t>
            </a:r>
          </a:p>
          <a:p>
            <a:pPr marL="285750" lvl="1" indent="-285750">
              <a:buFont typeface="Arial" panose="020B0604020202020204" pitchFamily="34" charset="0"/>
              <a:buChar char="•"/>
            </a:pPr>
            <a:r>
              <a:rPr lang="en-GB" sz="2800" dirty="0">
                <a:effectLst>
                  <a:outerShdw sx="0" sy="0">
                    <a:srgbClr val="000000"/>
                  </a:outerShdw>
                </a:effectLst>
              </a:rPr>
              <a:t>Production and labour input in the three sectors</a:t>
            </a:r>
          </a:p>
          <a:p>
            <a:pPr lvl="1"/>
            <a:endParaRPr lang="en-GB" sz="2800" dirty="0">
              <a:effectLst>
                <a:outerShdw sx="0" sy="0">
                  <a:srgbClr val="000000"/>
                </a:outerShdw>
              </a:effectLst>
            </a:endParaRPr>
          </a:p>
        </p:txBody>
      </p:sp>
    </p:spTree>
    <p:extLst>
      <p:ext uri="{BB962C8B-B14F-4D97-AF65-F5344CB8AC3E}">
        <p14:creationId xmlns:p14="http://schemas.microsoft.com/office/powerpoint/2010/main" val="16430657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57CD0-B106-F031-8BD0-4E5E36145009}"/>
              </a:ext>
            </a:extLst>
          </p:cNvPr>
          <p:cNvSpPr>
            <a:spLocks noGrp="1"/>
          </p:cNvSpPr>
          <p:nvPr>
            <p:ph type="title"/>
          </p:nvPr>
        </p:nvSpPr>
        <p:spPr/>
        <p:txBody>
          <a:bodyPr/>
          <a:lstStyle/>
          <a:p>
            <a:r>
              <a:rPr lang="fr-CH" dirty="0"/>
              <a:t>The </a:t>
            </a:r>
            <a:r>
              <a:rPr lang="fr-CH" dirty="0" err="1"/>
              <a:t>three</a:t>
            </a:r>
            <a:r>
              <a:rPr lang="fr-CH" dirty="0"/>
              <a:t> </a:t>
            </a:r>
            <a:r>
              <a:rPr lang="en-GB" dirty="0"/>
              <a:t>“</a:t>
            </a:r>
            <a:r>
              <a:rPr lang="fr-CH" dirty="0" err="1"/>
              <a:t>sectors</a:t>
            </a:r>
            <a:r>
              <a:rPr lang="en-GB" dirty="0"/>
              <a:t>“</a:t>
            </a:r>
            <a:r>
              <a:rPr lang="fr-CH" dirty="0"/>
              <a:t> </a:t>
            </a:r>
            <a:r>
              <a:rPr lang="fr-CH" dirty="0" err="1"/>
              <a:t>from</a:t>
            </a:r>
            <a:r>
              <a:rPr lang="fr-CH" dirty="0"/>
              <a:t> the point of </a:t>
            </a:r>
            <a:r>
              <a:rPr lang="fr-CH" dirty="0" err="1"/>
              <a:t>view</a:t>
            </a:r>
            <a:r>
              <a:rPr lang="fr-CH" dirty="0"/>
              <a:t> of SNA </a:t>
            </a:r>
            <a:endParaRPr lang="en-GB" dirty="0"/>
          </a:p>
        </p:txBody>
      </p:sp>
      <p:sp>
        <p:nvSpPr>
          <p:cNvPr id="3" name="Date Placeholder 2">
            <a:extLst>
              <a:ext uri="{FF2B5EF4-FFF2-40B4-BE49-F238E27FC236}">
                <a16:creationId xmlns:a16="http://schemas.microsoft.com/office/drawing/2014/main" id="{A6434F57-175C-0BA8-C5A3-53F1CDFEA8B4}"/>
              </a:ext>
            </a:extLst>
          </p:cNvPr>
          <p:cNvSpPr>
            <a:spLocks noGrp="1"/>
          </p:cNvSpPr>
          <p:nvPr>
            <p:ph type="dt" sz="half" idx="10"/>
          </p:nvPr>
        </p:nvSpPr>
        <p:spPr/>
        <p:txBody>
          <a:bodyPr/>
          <a:lstStyle/>
          <a:p>
            <a:r>
              <a:rPr lang="en-US"/>
              <a:t>Date: Monday / 01 / October / 2019</a:t>
            </a:r>
            <a:endParaRPr lang="en-GB"/>
          </a:p>
        </p:txBody>
      </p:sp>
      <p:graphicFrame>
        <p:nvGraphicFramePr>
          <p:cNvPr id="6" name="Table 5">
            <a:extLst>
              <a:ext uri="{FF2B5EF4-FFF2-40B4-BE49-F238E27FC236}">
                <a16:creationId xmlns:a16="http://schemas.microsoft.com/office/drawing/2014/main" id="{27558879-B5EF-45AD-875E-63ADE6FCAF15}"/>
              </a:ext>
            </a:extLst>
          </p:cNvPr>
          <p:cNvGraphicFramePr>
            <a:graphicFrameLocks noGrp="1"/>
          </p:cNvGraphicFramePr>
          <p:nvPr/>
        </p:nvGraphicFramePr>
        <p:xfrm>
          <a:off x="1213238" y="1923467"/>
          <a:ext cx="9454761" cy="2340621"/>
        </p:xfrm>
        <a:graphic>
          <a:graphicData uri="http://schemas.openxmlformats.org/drawingml/2006/table">
            <a:tbl>
              <a:tblPr firstRow="1" firstCol="1" bandRow="1">
                <a:tableStyleId>{5C22544A-7EE6-4342-B048-85BDC9FD1C3A}</a:tableStyleId>
              </a:tblPr>
              <a:tblGrid>
                <a:gridCol w="1386307">
                  <a:extLst>
                    <a:ext uri="{9D8B030D-6E8A-4147-A177-3AD203B41FA5}">
                      <a16:colId xmlns:a16="http://schemas.microsoft.com/office/drawing/2014/main" val="1522860757"/>
                    </a:ext>
                  </a:extLst>
                </a:gridCol>
                <a:gridCol w="761816">
                  <a:extLst>
                    <a:ext uri="{9D8B030D-6E8A-4147-A177-3AD203B41FA5}">
                      <a16:colId xmlns:a16="http://schemas.microsoft.com/office/drawing/2014/main" val="1821229813"/>
                    </a:ext>
                  </a:extLst>
                </a:gridCol>
                <a:gridCol w="1106640">
                  <a:extLst>
                    <a:ext uri="{9D8B030D-6E8A-4147-A177-3AD203B41FA5}">
                      <a16:colId xmlns:a16="http://schemas.microsoft.com/office/drawing/2014/main" val="3113188174"/>
                    </a:ext>
                  </a:extLst>
                </a:gridCol>
                <a:gridCol w="1051509">
                  <a:extLst>
                    <a:ext uri="{9D8B030D-6E8A-4147-A177-3AD203B41FA5}">
                      <a16:colId xmlns:a16="http://schemas.microsoft.com/office/drawing/2014/main" val="597151751"/>
                    </a:ext>
                  </a:extLst>
                </a:gridCol>
                <a:gridCol w="1082583">
                  <a:extLst>
                    <a:ext uri="{9D8B030D-6E8A-4147-A177-3AD203B41FA5}">
                      <a16:colId xmlns:a16="http://schemas.microsoft.com/office/drawing/2014/main" val="1243354523"/>
                    </a:ext>
                  </a:extLst>
                </a:gridCol>
                <a:gridCol w="4065906">
                  <a:extLst>
                    <a:ext uri="{9D8B030D-6E8A-4147-A177-3AD203B41FA5}">
                      <a16:colId xmlns:a16="http://schemas.microsoft.com/office/drawing/2014/main" val="2665439969"/>
                    </a:ext>
                  </a:extLst>
                </a:gridCol>
              </a:tblGrid>
              <a:tr h="189621">
                <a:tc>
                  <a:txBody>
                    <a:bodyPr/>
                    <a:lstStyle/>
                    <a:p>
                      <a:pPr>
                        <a:lnSpc>
                          <a:spcPct val="107000"/>
                        </a:lnSpc>
                      </a:pPr>
                      <a:endParaRPr lang="en-GB" sz="1100">
                        <a:effectLst/>
                        <a:latin typeface="Calibri" panose="020F0502020204030204" pitchFamily="34" charset="0"/>
                        <a:cs typeface="Arial" panose="020B0604020202020204" pitchFamily="34" charset="0"/>
                      </a:endParaRPr>
                    </a:p>
                  </a:txBody>
                  <a:tcPr marL="68580" marR="68580" marT="0" marB="0" anchor="b"/>
                </a:tc>
                <a:tc gridSpan="5">
                  <a:txBody>
                    <a:bodyPr/>
                    <a:lstStyle/>
                    <a:p>
                      <a:pPr algn="ctr">
                        <a:lnSpc>
                          <a:spcPct val="110000"/>
                        </a:lnSpc>
                        <a:spcBef>
                          <a:spcPts val="600"/>
                        </a:spcBef>
                        <a:spcAft>
                          <a:spcPts val="600"/>
                        </a:spcAft>
                      </a:pPr>
                      <a:r>
                        <a:rPr lang="en-GB" sz="900">
                          <a:effectLst/>
                        </a:rPr>
                        <a:t>SNA sectors</a:t>
                      </a:r>
                      <a:endParaRPr lang="en-GB" sz="900">
                        <a:effectLst/>
                        <a:latin typeface="Noto Sans" panose="020B0502040504020204" pitchFamily="34" charset="0"/>
                        <a:ea typeface="Calibri" panose="020F0502020204030204" pitchFamily="34" charset="0"/>
                        <a:cs typeface="Arial" panose="020B0604020202020204" pitchFamily="34" charset="0"/>
                      </a:endParaRPr>
                    </a:p>
                  </a:txBody>
                  <a:tcPr marL="68580" marR="68580" marT="0"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36171278"/>
                  </a:ext>
                </a:extLst>
              </a:tr>
              <a:tr h="1326642">
                <a:tc>
                  <a:txBody>
                    <a:bodyPr/>
                    <a:lstStyle/>
                    <a:p>
                      <a:pPr>
                        <a:lnSpc>
                          <a:spcPct val="107000"/>
                        </a:lnSpc>
                      </a:pPr>
                      <a:endParaRPr lang="en-GB" sz="1100">
                        <a:effectLst/>
                        <a:latin typeface="Calibri" panose="020F0502020204030204" pitchFamily="34" charset="0"/>
                        <a:cs typeface="Arial" panose="020B0604020202020204" pitchFamily="34" charset="0"/>
                      </a:endParaRPr>
                    </a:p>
                  </a:txBody>
                  <a:tcPr marL="68580" marR="68580" marT="0" marB="0" anchor="b"/>
                </a:tc>
                <a:tc gridSpan="2">
                  <a:txBody>
                    <a:bodyPr/>
                    <a:lstStyle/>
                    <a:p>
                      <a:pPr>
                        <a:lnSpc>
                          <a:spcPct val="110000"/>
                        </a:lnSpc>
                        <a:spcBef>
                          <a:spcPts val="600"/>
                        </a:spcBef>
                        <a:spcAft>
                          <a:spcPts val="600"/>
                        </a:spcAft>
                      </a:pPr>
                      <a:r>
                        <a:rPr lang="en-GB" sz="1200" b="1" dirty="0">
                          <a:effectLst/>
                        </a:rPr>
                        <a:t>(a) Non-financial corporations sector;</a:t>
                      </a:r>
                    </a:p>
                    <a:p>
                      <a:pPr>
                        <a:lnSpc>
                          <a:spcPct val="110000"/>
                        </a:lnSpc>
                        <a:spcBef>
                          <a:spcPts val="600"/>
                        </a:spcBef>
                        <a:spcAft>
                          <a:spcPts val="600"/>
                        </a:spcAft>
                      </a:pPr>
                      <a:r>
                        <a:rPr lang="en-GB" sz="1200" b="1" dirty="0">
                          <a:effectLst/>
                        </a:rPr>
                        <a:t>(b) Financial corporations sector</a:t>
                      </a:r>
                      <a:endParaRPr lang="en-GB" sz="1200" b="1" dirty="0">
                        <a:effectLst/>
                        <a:latin typeface="Noto Sans" panose="020B0502040504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n-GB"/>
                    </a:p>
                  </a:txBody>
                  <a:tcPr/>
                </a:tc>
                <a:tc>
                  <a:txBody>
                    <a:bodyPr/>
                    <a:lstStyle/>
                    <a:p>
                      <a:pPr>
                        <a:lnSpc>
                          <a:spcPct val="110000"/>
                        </a:lnSpc>
                        <a:spcBef>
                          <a:spcPts val="600"/>
                        </a:spcBef>
                        <a:spcAft>
                          <a:spcPts val="600"/>
                        </a:spcAft>
                      </a:pPr>
                      <a:r>
                        <a:rPr lang="en-GB" sz="1200" b="1" dirty="0">
                          <a:effectLst/>
                        </a:rPr>
                        <a:t>(c) General government sector</a:t>
                      </a:r>
                      <a:endParaRPr lang="en-GB" sz="1200" b="1" dirty="0">
                        <a:effectLst/>
                        <a:latin typeface="Noto Sans" panose="020B0502040504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0000"/>
                        </a:lnSpc>
                        <a:spcBef>
                          <a:spcPts val="600"/>
                        </a:spcBef>
                        <a:spcAft>
                          <a:spcPts val="600"/>
                        </a:spcAft>
                      </a:pPr>
                      <a:r>
                        <a:rPr lang="en-GB" sz="1200" b="1" dirty="0">
                          <a:effectLst/>
                        </a:rPr>
                        <a:t>(d) NPISH sector</a:t>
                      </a:r>
                      <a:endParaRPr lang="en-GB" sz="1200" b="1" dirty="0">
                        <a:effectLst/>
                        <a:latin typeface="Noto Sans" panose="020B0502040504020204" pitchFamily="34" charset="0"/>
                        <a:ea typeface="Calibri" panose="020F0502020204030204" pitchFamily="34" charset="0"/>
                        <a:cs typeface="Arial" panose="020B0604020202020204" pitchFamily="34" charset="0"/>
                      </a:endParaRPr>
                    </a:p>
                  </a:txBody>
                  <a:tcPr marL="68580" marR="68580" marT="0" marB="0"/>
                </a:tc>
                <a:tc>
                  <a:txBody>
                    <a:bodyPr/>
                    <a:lstStyle/>
                    <a:p>
                      <a:pPr marL="226695">
                        <a:lnSpc>
                          <a:spcPct val="110000"/>
                        </a:lnSpc>
                        <a:spcBef>
                          <a:spcPts val="600"/>
                        </a:spcBef>
                        <a:spcAft>
                          <a:spcPts val="600"/>
                        </a:spcAft>
                      </a:pPr>
                      <a:r>
                        <a:rPr lang="en-GB" sz="1200" b="1" dirty="0">
                          <a:effectLst/>
                        </a:rPr>
                        <a:t>(e) Household sector</a:t>
                      </a:r>
                      <a:endParaRPr lang="en-GB" sz="1200" b="1" dirty="0">
                        <a:effectLst/>
                        <a:latin typeface="Noto Sans" panose="020B0502040504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2347827"/>
                  </a:ext>
                </a:extLst>
              </a:tr>
              <a:tr h="824358">
                <a:tc>
                  <a:txBody>
                    <a:bodyPr/>
                    <a:lstStyle/>
                    <a:p>
                      <a:pPr>
                        <a:lnSpc>
                          <a:spcPct val="110000"/>
                        </a:lnSpc>
                        <a:spcBef>
                          <a:spcPts val="600"/>
                        </a:spcBef>
                        <a:spcAft>
                          <a:spcPts val="600"/>
                        </a:spcAft>
                      </a:pPr>
                      <a:r>
                        <a:rPr lang="en-GB" sz="900">
                          <a:effectLst/>
                        </a:rPr>
                        <a:t>Type of SNA institutional unit</a:t>
                      </a:r>
                      <a:endParaRPr lang="en-GB" sz="900">
                        <a:effectLst/>
                        <a:latin typeface="Noto Sans" panose="020B0502040504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0000"/>
                        </a:lnSpc>
                        <a:spcBef>
                          <a:spcPts val="600"/>
                        </a:spcBef>
                        <a:spcAft>
                          <a:spcPts val="600"/>
                        </a:spcAft>
                      </a:pPr>
                      <a:r>
                        <a:rPr lang="en-GB" sz="1200">
                          <a:effectLst/>
                        </a:rPr>
                        <a:t>Corporations </a:t>
                      </a:r>
                      <a:endParaRPr lang="en-GB" sz="1200">
                        <a:effectLst/>
                        <a:latin typeface="Noto Sans" panose="020B0502040504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0000"/>
                        </a:lnSpc>
                        <a:spcBef>
                          <a:spcPts val="600"/>
                        </a:spcBef>
                        <a:spcAft>
                          <a:spcPts val="600"/>
                        </a:spcAft>
                      </a:pPr>
                      <a:r>
                        <a:rPr lang="en-GB" sz="1200">
                          <a:effectLst/>
                        </a:rPr>
                        <a:t>Quasi-corporations</a:t>
                      </a:r>
                      <a:endParaRPr lang="en-GB" sz="1200">
                        <a:effectLst/>
                        <a:latin typeface="Noto Sans" panose="020B0502040504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0000"/>
                        </a:lnSpc>
                        <a:spcBef>
                          <a:spcPts val="600"/>
                        </a:spcBef>
                        <a:spcAft>
                          <a:spcPts val="600"/>
                        </a:spcAft>
                      </a:pPr>
                      <a:r>
                        <a:rPr lang="en-GB" sz="1200">
                          <a:effectLst/>
                        </a:rPr>
                        <a:t>Government units</a:t>
                      </a:r>
                      <a:endParaRPr lang="en-GB" sz="1200">
                        <a:effectLst/>
                        <a:latin typeface="Noto Sans" panose="020B0502040504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0000"/>
                        </a:lnSpc>
                        <a:spcBef>
                          <a:spcPts val="600"/>
                        </a:spcBef>
                        <a:spcAft>
                          <a:spcPts val="600"/>
                        </a:spcAft>
                      </a:pPr>
                      <a:r>
                        <a:rPr lang="en-GB" sz="1200" dirty="0">
                          <a:effectLst/>
                        </a:rPr>
                        <a:t>Formal NPISH</a:t>
                      </a:r>
                      <a:endParaRPr lang="en-GB" sz="1200" dirty="0">
                        <a:effectLst/>
                        <a:latin typeface="Noto Sans" panose="020B0502040504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0000"/>
                        </a:lnSpc>
                        <a:spcBef>
                          <a:spcPts val="600"/>
                        </a:spcBef>
                        <a:spcAft>
                          <a:spcPts val="600"/>
                        </a:spcAft>
                      </a:pPr>
                      <a:r>
                        <a:rPr lang="en-GB" sz="1200" dirty="0">
                          <a:effectLst/>
                        </a:rPr>
                        <a:t>Households</a:t>
                      </a:r>
                      <a:endParaRPr lang="en-GB" sz="1200" dirty="0">
                        <a:effectLst/>
                        <a:latin typeface="Noto Sans" panose="020B0502040504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159495740"/>
                  </a:ext>
                </a:extLst>
              </a:tr>
            </a:tbl>
          </a:graphicData>
        </a:graphic>
      </p:graphicFrame>
      <p:graphicFrame>
        <p:nvGraphicFramePr>
          <p:cNvPr id="7" name="Table 6">
            <a:extLst>
              <a:ext uri="{FF2B5EF4-FFF2-40B4-BE49-F238E27FC236}">
                <a16:creationId xmlns:a16="http://schemas.microsoft.com/office/drawing/2014/main" id="{57D75148-6C4C-82D2-AAB2-0F0B9A12545B}"/>
              </a:ext>
            </a:extLst>
          </p:cNvPr>
          <p:cNvGraphicFramePr>
            <a:graphicFrameLocks noGrp="1"/>
          </p:cNvGraphicFramePr>
          <p:nvPr/>
        </p:nvGraphicFramePr>
        <p:xfrm>
          <a:off x="1213238" y="4264088"/>
          <a:ext cx="5396567" cy="1084689"/>
        </p:xfrm>
        <a:graphic>
          <a:graphicData uri="http://schemas.openxmlformats.org/drawingml/2006/table">
            <a:tbl>
              <a:tblPr firstRow="1" firstCol="1" bandRow="1">
                <a:tableStyleId>{5C22544A-7EE6-4342-B048-85BDC9FD1C3A}</a:tableStyleId>
              </a:tblPr>
              <a:tblGrid>
                <a:gridCol w="1381916">
                  <a:extLst>
                    <a:ext uri="{9D8B030D-6E8A-4147-A177-3AD203B41FA5}">
                      <a16:colId xmlns:a16="http://schemas.microsoft.com/office/drawing/2014/main" val="3522813558"/>
                    </a:ext>
                  </a:extLst>
                </a:gridCol>
                <a:gridCol w="775063">
                  <a:extLst>
                    <a:ext uri="{9D8B030D-6E8A-4147-A177-3AD203B41FA5}">
                      <a16:colId xmlns:a16="http://schemas.microsoft.com/office/drawing/2014/main" val="2763223446"/>
                    </a:ext>
                  </a:extLst>
                </a:gridCol>
                <a:gridCol w="1114697">
                  <a:extLst>
                    <a:ext uri="{9D8B030D-6E8A-4147-A177-3AD203B41FA5}">
                      <a16:colId xmlns:a16="http://schemas.microsoft.com/office/drawing/2014/main" val="1506292873"/>
                    </a:ext>
                  </a:extLst>
                </a:gridCol>
                <a:gridCol w="1036320">
                  <a:extLst>
                    <a:ext uri="{9D8B030D-6E8A-4147-A177-3AD203B41FA5}">
                      <a16:colId xmlns:a16="http://schemas.microsoft.com/office/drawing/2014/main" val="3054570134"/>
                    </a:ext>
                  </a:extLst>
                </a:gridCol>
                <a:gridCol w="1088571">
                  <a:extLst>
                    <a:ext uri="{9D8B030D-6E8A-4147-A177-3AD203B41FA5}">
                      <a16:colId xmlns:a16="http://schemas.microsoft.com/office/drawing/2014/main" val="2577394781"/>
                    </a:ext>
                  </a:extLst>
                </a:gridCol>
              </a:tblGrid>
              <a:tr h="1084689">
                <a:tc>
                  <a:txBody>
                    <a:bodyPr/>
                    <a:lstStyle/>
                    <a:p>
                      <a:pPr>
                        <a:lnSpc>
                          <a:spcPct val="110000"/>
                        </a:lnSpc>
                        <a:spcBef>
                          <a:spcPts val="600"/>
                        </a:spcBef>
                        <a:spcAft>
                          <a:spcPts val="600"/>
                        </a:spcAft>
                      </a:pPr>
                      <a:r>
                        <a:rPr lang="en-GB" sz="900" dirty="0">
                          <a:effectLst/>
                        </a:rPr>
                        <a:t>Operational criteria for identifying the formal status</a:t>
                      </a:r>
                      <a:endParaRPr lang="en-GB" sz="900" dirty="0">
                        <a:effectLst/>
                        <a:latin typeface="Noto Sans" panose="020B0502040504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10000"/>
                        </a:lnSpc>
                        <a:spcBef>
                          <a:spcPts val="600"/>
                        </a:spcBef>
                        <a:spcAft>
                          <a:spcPts val="600"/>
                        </a:spcAft>
                      </a:pPr>
                      <a:r>
                        <a:rPr lang="en-GB" sz="900" dirty="0">
                          <a:solidFill>
                            <a:srgbClr val="FF0000"/>
                          </a:solidFill>
                          <a:effectLst/>
                        </a:rPr>
                        <a:t>Incorporated enterprise</a:t>
                      </a:r>
                      <a:endParaRPr lang="en-GB" sz="900" dirty="0">
                        <a:solidFill>
                          <a:srgbClr val="FF0000"/>
                        </a:solidFill>
                        <a:effectLst/>
                        <a:latin typeface="Noto Sans" panose="020B0502040504020204" pitchFamily="34" charset="0"/>
                        <a:ea typeface="Calibri" panose="020F0502020204030204" pitchFamily="34" charset="0"/>
                        <a:cs typeface="Arial" panose="020B0604020202020204" pitchFamily="34" charset="0"/>
                      </a:endParaRPr>
                    </a:p>
                  </a:txBody>
                  <a:tcPr marL="68580" marR="68580" marT="0" marB="0">
                    <a:solidFill>
                      <a:schemeClr val="accent1">
                        <a:lumMod val="20000"/>
                        <a:lumOff val="80000"/>
                      </a:schemeClr>
                    </a:solidFill>
                  </a:tcPr>
                </a:tc>
                <a:tc>
                  <a:txBody>
                    <a:bodyPr/>
                    <a:lstStyle/>
                    <a:p>
                      <a:pPr>
                        <a:lnSpc>
                          <a:spcPct val="110000"/>
                        </a:lnSpc>
                        <a:spcBef>
                          <a:spcPts val="600"/>
                        </a:spcBef>
                        <a:spcAft>
                          <a:spcPts val="600"/>
                        </a:spcAft>
                      </a:pPr>
                      <a:r>
                        <a:rPr lang="en-GB" sz="900" dirty="0">
                          <a:solidFill>
                            <a:srgbClr val="FF0000"/>
                          </a:solidFill>
                          <a:effectLst/>
                        </a:rPr>
                        <a:t>A complete set of accounts for tax purposes</a:t>
                      </a:r>
                      <a:endParaRPr lang="en-GB" sz="900" dirty="0">
                        <a:solidFill>
                          <a:srgbClr val="FF0000"/>
                        </a:solidFill>
                        <a:effectLst/>
                        <a:latin typeface="Noto Sans" panose="020B0502040504020204" pitchFamily="34" charset="0"/>
                        <a:ea typeface="Calibri" panose="020F0502020204030204" pitchFamily="34" charset="0"/>
                        <a:cs typeface="Arial" panose="020B0604020202020204" pitchFamily="34" charset="0"/>
                      </a:endParaRPr>
                    </a:p>
                  </a:txBody>
                  <a:tcPr marL="68580" marR="68580" marT="0" marB="0">
                    <a:solidFill>
                      <a:schemeClr val="accent1">
                        <a:lumMod val="20000"/>
                        <a:lumOff val="80000"/>
                      </a:schemeClr>
                    </a:solidFill>
                  </a:tcPr>
                </a:tc>
                <a:tc>
                  <a:txBody>
                    <a:bodyPr/>
                    <a:lstStyle/>
                    <a:p>
                      <a:pPr>
                        <a:lnSpc>
                          <a:spcPct val="110000"/>
                        </a:lnSpc>
                        <a:spcBef>
                          <a:spcPts val="600"/>
                        </a:spcBef>
                        <a:spcAft>
                          <a:spcPts val="600"/>
                        </a:spcAft>
                      </a:pPr>
                      <a:r>
                        <a:rPr lang="en-GB" sz="900" dirty="0">
                          <a:solidFill>
                            <a:srgbClr val="FF0000"/>
                          </a:solidFill>
                          <a:effectLst/>
                        </a:rPr>
                        <a:t>By definition, formally- recognized status</a:t>
                      </a:r>
                      <a:endParaRPr lang="en-GB" sz="900" dirty="0">
                        <a:solidFill>
                          <a:srgbClr val="FF0000"/>
                        </a:solidFill>
                        <a:effectLst/>
                        <a:latin typeface="Noto Sans" panose="020B0502040504020204" pitchFamily="34" charset="0"/>
                        <a:ea typeface="Calibri" panose="020F0502020204030204" pitchFamily="34" charset="0"/>
                        <a:cs typeface="Arial" panose="020B0604020202020204" pitchFamily="34" charset="0"/>
                      </a:endParaRPr>
                    </a:p>
                  </a:txBody>
                  <a:tcPr marL="68580" marR="68580" marT="0" marB="0">
                    <a:solidFill>
                      <a:schemeClr val="accent1">
                        <a:lumMod val="20000"/>
                        <a:lumOff val="80000"/>
                      </a:schemeClr>
                    </a:solidFill>
                  </a:tcPr>
                </a:tc>
                <a:tc>
                  <a:txBody>
                    <a:bodyPr/>
                    <a:lstStyle/>
                    <a:p>
                      <a:pPr>
                        <a:lnSpc>
                          <a:spcPct val="110000"/>
                        </a:lnSpc>
                        <a:spcBef>
                          <a:spcPts val="600"/>
                        </a:spcBef>
                        <a:spcAft>
                          <a:spcPts val="600"/>
                        </a:spcAft>
                      </a:pPr>
                      <a:r>
                        <a:rPr lang="en-GB" sz="900" dirty="0">
                          <a:solidFill>
                            <a:srgbClr val="FF0000"/>
                          </a:solidFill>
                          <a:effectLst/>
                        </a:rPr>
                        <a:t>By definition, formally- recognized status</a:t>
                      </a:r>
                      <a:endParaRPr lang="en-GB" sz="900" dirty="0">
                        <a:solidFill>
                          <a:srgbClr val="FF0000"/>
                        </a:solidFill>
                        <a:effectLst/>
                        <a:latin typeface="Noto Sans" panose="020B0502040504020204" pitchFamily="34" charset="0"/>
                        <a:ea typeface="Calibri" panose="020F0502020204030204" pitchFamily="34" charset="0"/>
                        <a:cs typeface="Arial" panose="020B0604020202020204" pitchFamily="34"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923594862"/>
                  </a:ext>
                </a:extLst>
              </a:tr>
            </a:tbl>
          </a:graphicData>
        </a:graphic>
      </p:graphicFrame>
      <p:graphicFrame>
        <p:nvGraphicFramePr>
          <p:cNvPr id="8" name="Table 7">
            <a:extLst>
              <a:ext uri="{FF2B5EF4-FFF2-40B4-BE49-F238E27FC236}">
                <a16:creationId xmlns:a16="http://schemas.microsoft.com/office/drawing/2014/main" id="{109CEBE3-C47B-E6EB-9DC4-48D4E731FE59}"/>
              </a:ext>
            </a:extLst>
          </p:cNvPr>
          <p:cNvGraphicFramePr>
            <a:graphicFrameLocks noGrp="1"/>
          </p:cNvGraphicFramePr>
          <p:nvPr/>
        </p:nvGraphicFramePr>
        <p:xfrm>
          <a:off x="6609805" y="4264088"/>
          <a:ext cx="2246813" cy="569169"/>
        </p:xfrm>
        <a:graphic>
          <a:graphicData uri="http://schemas.openxmlformats.org/drawingml/2006/table">
            <a:tbl>
              <a:tblPr firstRow="1" firstCol="1" bandRow="1">
                <a:tableStyleId>{5C22544A-7EE6-4342-B048-85BDC9FD1C3A}</a:tableStyleId>
              </a:tblPr>
              <a:tblGrid>
                <a:gridCol w="2246813">
                  <a:extLst>
                    <a:ext uri="{9D8B030D-6E8A-4147-A177-3AD203B41FA5}">
                      <a16:colId xmlns:a16="http://schemas.microsoft.com/office/drawing/2014/main" val="1906463952"/>
                    </a:ext>
                  </a:extLst>
                </a:gridCol>
              </a:tblGrid>
              <a:tr h="569169">
                <a:tc>
                  <a:txBody>
                    <a:bodyPr/>
                    <a:lstStyle/>
                    <a:p>
                      <a:pPr>
                        <a:lnSpc>
                          <a:spcPct val="110000"/>
                        </a:lnSpc>
                        <a:spcBef>
                          <a:spcPts val="600"/>
                        </a:spcBef>
                        <a:spcAft>
                          <a:spcPts val="600"/>
                        </a:spcAft>
                      </a:pPr>
                      <a:r>
                        <a:rPr lang="en-GB" sz="900" dirty="0">
                          <a:solidFill>
                            <a:srgbClr val="FF0000"/>
                          </a:solidFill>
                          <a:effectLst/>
                        </a:rPr>
                        <a:t>Mainly producing for the market with the intension to generate income and profit</a:t>
                      </a:r>
                    </a:p>
                  </a:txBody>
                  <a:tcPr marL="68580" marR="68580" marT="0" marB="0">
                    <a:solidFill>
                      <a:schemeClr val="accent1">
                        <a:lumMod val="20000"/>
                        <a:lumOff val="80000"/>
                      </a:schemeClr>
                    </a:solidFill>
                  </a:tcPr>
                </a:tc>
                <a:extLst>
                  <a:ext uri="{0D108BD9-81ED-4DB2-BD59-A6C34878D82A}">
                    <a16:rowId xmlns:a16="http://schemas.microsoft.com/office/drawing/2014/main" val="4087558978"/>
                  </a:ext>
                </a:extLst>
              </a:tr>
            </a:tbl>
          </a:graphicData>
        </a:graphic>
      </p:graphicFrame>
      <p:graphicFrame>
        <p:nvGraphicFramePr>
          <p:cNvPr id="9" name="Table 8">
            <a:extLst>
              <a:ext uri="{FF2B5EF4-FFF2-40B4-BE49-F238E27FC236}">
                <a16:creationId xmlns:a16="http://schemas.microsoft.com/office/drawing/2014/main" id="{07228731-2BAC-92E7-6C04-0B7F4FA9138D}"/>
              </a:ext>
            </a:extLst>
          </p:cNvPr>
          <p:cNvGraphicFramePr>
            <a:graphicFrameLocks noGrp="1"/>
          </p:cNvGraphicFramePr>
          <p:nvPr/>
        </p:nvGraphicFramePr>
        <p:xfrm>
          <a:off x="1213238" y="5348777"/>
          <a:ext cx="5396566" cy="476250"/>
        </p:xfrm>
        <a:graphic>
          <a:graphicData uri="http://schemas.openxmlformats.org/drawingml/2006/table">
            <a:tbl>
              <a:tblPr firstRow="1" firstCol="1" bandRow="1">
                <a:tableStyleId>{5C22544A-7EE6-4342-B048-85BDC9FD1C3A}</a:tableStyleId>
              </a:tblPr>
              <a:tblGrid>
                <a:gridCol w="1364499">
                  <a:extLst>
                    <a:ext uri="{9D8B030D-6E8A-4147-A177-3AD203B41FA5}">
                      <a16:colId xmlns:a16="http://schemas.microsoft.com/office/drawing/2014/main" val="2870044359"/>
                    </a:ext>
                  </a:extLst>
                </a:gridCol>
                <a:gridCol w="4032067">
                  <a:extLst>
                    <a:ext uri="{9D8B030D-6E8A-4147-A177-3AD203B41FA5}">
                      <a16:colId xmlns:a16="http://schemas.microsoft.com/office/drawing/2014/main" val="1958837772"/>
                    </a:ext>
                  </a:extLst>
                </a:gridCol>
              </a:tblGrid>
              <a:tr h="476250">
                <a:tc>
                  <a:txBody>
                    <a:bodyPr/>
                    <a:lstStyle/>
                    <a:p>
                      <a:pPr>
                        <a:lnSpc>
                          <a:spcPct val="110000"/>
                        </a:lnSpc>
                        <a:spcBef>
                          <a:spcPts val="600"/>
                        </a:spcBef>
                        <a:spcAft>
                          <a:spcPts val="600"/>
                        </a:spcAft>
                      </a:pPr>
                      <a:r>
                        <a:rPr lang="en-GB" sz="900">
                          <a:effectLst/>
                        </a:rPr>
                        <a:t>Forms part of</a:t>
                      </a:r>
                      <a:endParaRPr lang="en-GB" sz="900">
                        <a:effectLst/>
                        <a:latin typeface="Noto Sans" panose="020B0502040504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0000"/>
                        </a:lnSpc>
                        <a:spcBef>
                          <a:spcPts val="600"/>
                        </a:spcBef>
                        <a:spcAft>
                          <a:spcPts val="600"/>
                        </a:spcAft>
                      </a:pPr>
                      <a:r>
                        <a:rPr lang="en-GB" sz="900" dirty="0">
                          <a:solidFill>
                            <a:schemeClr val="tx1"/>
                          </a:solidFill>
                          <a:effectLst/>
                        </a:rPr>
                        <a:t>Formal sector</a:t>
                      </a:r>
                      <a:endParaRPr lang="en-GB" sz="900" dirty="0">
                        <a:solidFill>
                          <a:schemeClr val="tx1"/>
                        </a:solidFill>
                        <a:effectLst/>
                        <a:latin typeface="Noto Sans" panose="020B0502040504020204" pitchFamily="34" charset="0"/>
                        <a:cs typeface="Arial" panose="020B0604020202020204" pitchFamily="34" charset="0"/>
                      </a:endParaRPr>
                    </a:p>
                  </a:txBody>
                  <a:tcPr marL="68580" marR="68580" marT="0" marB="0" anchor="ctr">
                    <a:solidFill>
                      <a:schemeClr val="accent3">
                        <a:lumMod val="40000"/>
                        <a:lumOff val="60000"/>
                      </a:schemeClr>
                    </a:solidFill>
                  </a:tcPr>
                </a:tc>
                <a:extLst>
                  <a:ext uri="{0D108BD9-81ED-4DB2-BD59-A6C34878D82A}">
                    <a16:rowId xmlns:a16="http://schemas.microsoft.com/office/drawing/2014/main" val="2317639474"/>
                  </a:ext>
                </a:extLst>
              </a:tr>
            </a:tbl>
          </a:graphicData>
        </a:graphic>
      </p:graphicFrame>
      <p:graphicFrame>
        <p:nvGraphicFramePr>
          <p:cNvPr id="10" name="Table 9">
            <a:extLst>
              <a:ext uri="{FF2B5EF4-FFF2-40B4-BE49-F238E27FC236}">
                <a16:creationId xmlns:a16="http://schemas.microsoft.com/office/drawing/2014/main" id="{60DF4723-ED41-8E31-517E-B89D08BD2F2C}"/>
              </a:ext>
            </a:extLst>
          </p:cNvPr>
          <p:cNvGraphicFramePr>
            <a:graphicFrameLocks noGrp="1"/>
          </p:cNvGraphicFramePr>
          <p:nvPr/>
        </p:nvGraphicFramePr>
        <p:xfrm>
          <a:off x="6609804" y="4832350"/>
          <a:ext cx="2264230" cy="516427"/>
        </p:xfrm>
        <a:graphic>
          <a:graphicData uri="http://schemas.openxmlformats.org/drawingml/2006/table">
            <a:tbl>
              <a:tblPr firstRow="1" firstCol="1" bandRow="1">
                <a:tableStyleId>{5C22544A-7EE6-4342-B048-85BDC9FD1C3A}</a:tableStyleId>
              </a:tblPr>
              <a:tblGrid>
                <a:gridCol w="1138015">
                  <a:extLst>
                    <a:ext uri="{9D8B030D-6E8A-4147-A177-3AD203B41FA5}">
                      <a16:colId xmlns:a16="http://schemas.microsoft.com/office/drawing/2014/main" val="2515192828"/>
                    </a:ext>
                  </a:extLst>
                </a:gridCol>
                <a:gridCol w="1126215">
                  <a:extLst>
                    <a:ext uri="{9D8B030D-6E8A-4147-A177-3AD203B41FA5}">
                      <a16:colId xmlns:a16="http://schemas.microsoft.com/office/drawing/2014/main" val="894420180"/>
                    </a:ext>
                  </a:extLst>
                </a:gridCol>
              </a:tblGrid>
              <a:tr h="516427">
                <a:tc>
                  <a:txBody>
                    <a:bodyPr/>
                    <a:lstStyle/>
                    <a:p>
                      <a:pPr marL="0" algn="l" defTabSz="914400" rtl="0" eaLnBrk="1" latinLnBrk="0" hangingPunct="1">
                        <a:lnSpc>
                          <a:spcPct val="110000"/>
                        </a:lnSpc>
                        <a:spcBef>
                          <a:spcPts val="600"/>
                        </a:spcBef>
                        <a:spcAft>
                          <a:spcPts val="600"/>
                        </a:spcAft>
                      </a:pPr>
                      <a:r>
                        <a:rPr lang="en-GB" sz="900" b="1" kern="1200" dirty="0">
                          <a:solidFill>
                            <a:srgbClr val="FF0000"/>
                          </a:solidFill>
                          <a:effectLst/>
                          <a:latin typeface="+mn-lt"/>
                          <a:ea typeface="+mn-ea"/>
                          <a:cs typeface="+mn-cs"/>
                        </a:rPr>
                        <a:t>Registered</a:t>
                      </a:r>
                    </a:p>
                  </a:txBody>
                  <a:tcPr marL="68580" marR="68580" marT="0" marB="0">
                    <a:solidFill>
                      <a:schemeClr val="accent1">
                        <a:lumMod val="20000"/>
                        <a:lumOff val="80000"/>
                      </a:schemeClr>
                    </a:solidFill>
                  </a:tcPr>
                </a:tc>
                <a:tc>
                  <a:txBody>
                    <a:bodyPr/>
                    <a:lstStyle/>
                    <a:p>
                      <a:pPr marL="0" algn="l" defTabSz="914400" rtl="0" eaLnBrk="1" latinLnBrk="0" hangingPunct="1">
                        <a:lnSpc>
                          <a:spcPct val="110000"/>
                        </a:lnSpc>
                        <a:spcBef>
                          <a:spcPts val="600"/>
                        </a:spcBef>
                        <a:spcAft>
                          <a:spcPts val="600"/>
                        </a:spcAft>
                      </a:pPr>
                      <a:r>
                        <a:rPr lang="en-GB" sz="900" b="1" kern="1200" dirty="0">
                          <a:solidFill>
                            <a:srgbClr val="FF0000"/>
                          </a:solidFill>
                          <a:effectLst/>
                          <a:latin typeface="+mn-lt"/>
                          <a:ea typeface="+mn-ea"/>
                          <a:cs typeface="+mn-cs"/>
                        </a:rPr>
                        <a:t>Not registered</a:t>
                      </a:r>
                    </a:p>
                  </a:txBody>
                  <a:tcPr marL="68580" marR="68580" marT="0" marB="0">
                    <a:solidFill>
                      <a:schemeClr val="accent1">
                        <a:lumMod val="20000"/>
                        <a:lumOff val="80000"/>
                      </a:schemeClr>
                    </a:solidFill>
                  </a:tcPr>
                </a:tc>
                <a:extLst>
                  <a:ext uri="{0D108BD9-81ED-4DB2-BD59-A6C34878D82A}">
                    <a16:rowId xmlns:a16="http://schemas.microsoft.com/office/drawing/2014/main" val="2406424907"/>
                  </a:ext>
                </a:extLst>
              </a:tr>
            </a:tbl>
          </a:graphicData>
        </a:graphic>
      </p:graphicFrame>
      <p:graphicFrame>
        <p:nvGraphicFramePr>
          <p:cNvPr id="13" name="Table 12">
            <a:extLst>
              <a:ext uri="{FF2B5EF4-FFF2-40B4-BE49-F238E27FC236}">
                <a16:creationId xmlns:a16="http://schemas.microsoft.com/office/drawing/2014/main" id="{9851B77C-9AE2-6842-11B4-BAB509A96FA5}"/>
              </a:ext>
            </a:extLst>
          </p:cNvPr>
          <p:cNvGraphicFramePr>
            <a:graphicFrameLocks noGrp="1"/>
          </p:cNvGraphicFramePr>
          <p:nvPr/>
        </p:nvGraphicFramePr>
        <p:xfrm>
          <a:off x="6627220" y="5348778"/>
          <a:ext cx="1114699" cy="476250"/>
        </p:xfrm>
        <a:graphic>
          <a:graphicData uri="http://schemas.openxmlformats.org/drawingml/2006/table">
            <a:tbl>
              <a:tblPr firstRow="1" firstCol="1" bandRow="1">
                <a:tableStyleId>{5C22544A-7EE6-4342-B048-85BDC9FD1C3A}</a:tableStyleId>
              </a:tblPr>
              <a:tblGrid>
                <a:gridCol w="1114699">
                  <a:extLst>
                    <a:ext uri="{9D8B030D-6E8A-4147-A177-3AD203B41FA5}">
                      <a16:colId xmlns:a16="http://schemas.microsoft.com/office/drawing/2014/main" val="2515192828"/>
                    </a:ext>
                  </a:extLst>
                </a:gridCol>
              </a:tblGrid>
              <a:tr h="476250">
                <a:tc>
                  <a:txBody>
                    <a:bodyPr/>
                    <a:lstStyle/>
                    <a:p>
                      <a:pPr algn="ctr">
                        <a:lnSpc>
                          <a:spcPct val="110000"/>
                        </a:lnSpc>
                        <a:spcBef>
                          <a:spcPts val="600"/>
                        </a:spcBef>
                        <a:spcAft>
                          <a:spcPts val="600"/>
                        </a:spcAft>
                      </a:pPr>
                      <a:r>
                        <a:rPr lang="en-GB" sz="900" dirty="0">
                          <a:solidFill>
                            <a:schemeClr val="tx1"/>
                          </a:solidFill>
                          <a:effectLst/>
                        </a:rPr>
                        <a:t>Formal sector</a:t>
                      </a:r>
                      <a:endParaRPr lang="en-GB" sz="900" dirty="0">
                        <a:solidFill>
                          <a:schemeClr val="tx1"/>
                        </a:solidFill>
                        <a:effectLst/>
                        <a:latin typeface="Noto Sans" panose="020B0502040504020204" pitchFamily="34" charset="0"/>
                        <a:cs typeface="Arial" panose="020B0604020202020204" pitchFamily="34" charset="0"/>
                      </a:endParaRPr>
                    </a:p>
                  </a:txBody>
                  <a:tcPr marL="68580" marR="68580" marT="0" marB="0" anchor="ctr">
                    <a:solidFill>
                      <a:schemeClr val="accent3">
                        <a:lumMod val="40000"/>
                        <a:lumOff val="60000"/>
                      </a:schemeClr>
                    </a:solidFill>
                  </a:tcPr>
                </a:tc>
                <a:extLst>
                  <a:ext uri="{0D108BD9-81ED-4DB2-BD59-A6C34878D82A}">
                    <a16:rowId xmlns:a16="http://schemas.microsoft.com/office/drawing/2014/main" val="2406424907"/>
                  </a:ext>
                </a:extLst>
              </a:tr>
            </a:tbl>
          </a:graphicData>
        </a:graphic>
      </p:graphicFrame>
      <p:graphicFrame>
        <p:nvGraphicFramePr>
          <p:cNvPr id="15" name="Table 14">
            <a:extLst>
              <a:ext uri="{FF2B5EF4-FFF2-40B4-BE49-F238E27FC236}">
                <a16:creationId xmlns:a16="http://schemas.microsoft.com/office/drawing/2014/main" id="{010AA537-932A-EA86-B13E-2B51C9416ACD}"/>
              </a:ext>
            </a:extLst>
          </p:cNvPr>
          <p:cNvGraphicFramePr>
            <a:graphicFrameLocks noGrp="1"/>
          </p:cNvGraphicFramePr>
          <p:nvPr/>
        </p:nvGraphicFramePr>
        <p:xfrm>
          <a:off x="7741919" y="5348777"/>
          <a:ext cx="1114699" cy="476250"/>
        </p:xfrm>
        <a:graphic>
          <a:graphicData uri="http://schemas.openxmlformats.org/drawingml/2006/table">
            <a:tbl>
              <a:tblPr firstRow="1" firstCol="1" bandRow="1">
                <a:tableStyleId>{5C22544A-7EE6-4342-B048-85BDC9FD1C3A}</a:tableStyleId>
              </a:tblPr>
              <a:tblGrid>
                <a:gridCol w="1114699">
                  <a:extLst>
                    <a:ext uri="{9D8B030D-6E8A-4147-A177-3AD203B41FA5}">
                      <a16:colId xmlns:a16="http://schemas.microsoft.com/office/drawing/2014/main" val="2515192828"/>
                    </a:ext>
                  </a:extLst>
                </a:gridCol>
              </a:tblGrid>
              <a:tr h="476250">
                <a:tc>
                  <a:txBody>
                    <a:bodyPr/>
                    <a:lstStyle/>
                    <a:p>
                      <a:pPr algn="ctr">
                        <a:lnSpc>
                          <a:spcPct val="110000"/>
                        </a:lnSpc>
                        <a:spcBef>
                          <a:spcPts val="600"/>
                        </a:spcBef>
                        <a:spcAft>
                          <a:spcPts val="600"/>
                        </a:spcAft>
                      </a:pPr>
                      <a:r>
                        <a:rPr lang="en-GB" sz="900" dirty="0">
                          <a:solidFill>
                            <a:schemeClr val="tx1"/>
                          </a:solidFill>
                          <a:effectLst/>
                        </a:rPr>
                        <a:t>Informal sector</a:t>
                      </a:r>
                      <a:endParaRPr lang="en-GB" sz="900" dirty="0">
                        <a:solidFill>
                          <a:schemeClr val="tx1"/>
                        </a:solidFill>
                        <a:effectLst/>
                        <a:latin typeface="Noto Sans" panose="020B0502040504020204" pitchFamily="34" charset="0"/>
                        <a:cs typeface="Arial" panose="020B0604020202020204" pitchFamily="34" charset="0"/>
                      </a:endParaRPr>
                    </a:p>
                  </a:txBody>
                  <a:tcPr marL="68580" marR="68580" marT="0" marB="0" anchor="ctr">
                    <a:solidFill>
                      <a:schemeClr val="accent4">
                        <a:lumMod val="40000"/>
                        <a:lumOff val="60000"/>
                      </a:schemeClr>
                    </a:solidFill>
                  </a:tcPr>
                </a:tc>
                <a:extLst>
                  <a:ext uri="{0D108BD9-81ED-4DB2-BD59-A6C34878D82A}">
                    <a16:rowId xmlns:a16="http://schemas.microsoft.com/office/drawing/2014/main" val="2406424907"/>
                  </a:ext>
                </a:extLst>
              </a:tr>
            </a:tbl>
          </a:graphicData>
        </a:graphic>
      </p:graphicFrame>
      <p:graphicFrame>
        <p:nvGraphicFramePr>
          <p:cNvPr id="18" name="Table 17">
            <a:extLst>
              <a:ext uri="{FF2B5EF4-FFF2-40B4-BE49-F238E27FC236}">
                <a16:creationId xmlns:a16="http://schemas.microsoft.com/office/drawing/2014/main" id="{1ECB4745-ECCF-1C90-E907-63D4675943EC}"/>
              </a:ext>
            </a:extLst>
          </p:cNvPr>
          <p:cNvGraphicFramePr>
            <a:graphicFrameLocks noGrp="1"/>
          </p:cNvGraphicFramePr>
          <p:nvPr/>
        </p:nvGraphicFramePr>
        <p:xfrm>
          <a:off x="8856617" y="5348776"/>
          <a:ext cx="1811382" cy="476251"/>
        </p:xfrm>
        <a:graphic>
          <a:graphicData uri="http://schemas.openxmlformats.org/drawingml/2006/table">
            <a:tbl>
              <a:tblPr firstRow="1" firstCol="1" bandRow="1">
                <a:tableStyleId>{5C22544A-7EE6-4342-B048-85BDC9FD1C3A}</a:tableStyleId>
              </a:tblPr>
              <a:tblGrid>
                <a:gridCol w="1811382">
                  <a:extLst>
                    <a:ext uri="{9D8B030D-6E8A-4147-A177-3AD203B41FA5}">
                      <a16:colId xmlns:a16="http://schemas.microsoft.com/office/drawing/2014/main" val="2515192828"/>
                    </a:ext>
                  </a:extLst>
                </a:gridCol>
              </a:tblGrid>
              <a:tr h="476251">
                <a:tc>
                  <a:txBody>
                    <a:bodyPr/>
                    <a:lstStyle/>
                    <a:p>
                      <a:pPr algn="ctr">
                        <a:lnSpc>
                          <a:spcPct val="110000"/>
                        </a:lnSpc>
                        <a:spcBef>
                          <a:spcPts val="600"/>
                        </a:spcBef>
                        <a:spcAft>
                          <a:spcPts val="600"/>
                        </a:spcAft>
                      </a:pPr>
                      <a:r>
                        <a:rPr lang="en-GB" sz="900" dirty="0">
                          <a:solidFill>
                            <a:schemeClr val="tx1"/>
                          </a:solidFill>
                          <a:effectLst/>
                        </a:rPr>
                        <a:t>HOC</a:t>
                      </a:r>
                      <a:r>
                        <a:rPr lang="fr-CH" sz="900" dirty="0">
                          <a:solidFill>
                            <a:schemeClr val="tx1"/>
                          </a:solidFill>
                          <a:effectLst/>
                        </a:rPr>
                        <a:t>-</a:t>
                      </a:r>
                      <a:r>
                        <a:rPr lang="fr-CH" sz="900" dirty="0" err="1">
                          <a:solidFill>
                            <a:schemeClr val="tx1"/>
                          </a:solidFill>
                          <a:effectLst/>
                        </a:rPr>
                        <a:t>sector</a:t>
                      </a:r>
                      <a:endParaRPr lang="en-GB" sz="900" dirty="0">
                        <a:solidFill>
                          <a:schemeClr val="tx1"/>
                        </a:solidFill>
                        <a:effectLst/>
                        <a:latin typeface="Noto Sans" panose="020B0502040504020204" pitchFamily="34" charset="0"/>
                        <a:cs typeface="Arial" panose="020B0604020202020204" pitchFamily="34" charset="0"/>
                      </a:endParaRPr>
                    </a:p>
                  </a:txBody>
                  <a:tcPr marL="68580" marR="68580" marT="0" marB="0" anchor="ctr">
                    <a:solidFill>
                      <a:schemeClr val="accent6">
                        <a:lumMod val="40000"/>
                        <a:lumOff val="60000"/>
                      </a:schemeClr>
                    </a:solidFill>
                  </a:tcPr>
                </a:tc>
                <a:extLst>
                  <a:ext uri="{0D108BD9-81ED-4DB2-BD59-A6C34878D82A}">
                    <a16:rowId xmlns:a16="http://schemas.microsoft.com/office/drawing/2014/main" val="2406424907"/>
                  </a:ext>
                </a:extLst>
              </a:tr>
            </a:tbl>
          </a:graphicData>
        </a:graphic>
      </p:graphicFrame>
      <p:graphicFrame>
        <p:nvGraphicFramePr>
          <p:cNvPr id="19" name="Table 18">
            <a:extLst>
              <a:ext uri="{FF2B5EF4-FFF2-40B4-BE49-F238E27FC236}">
                <a16:creationId xmlns:a16="http://schemas.microsoft.com/office/drawing/2014/main" id="{E27DF7E2-38B8-DA53-0573-DF4A97F3F379}"/>
              </a:ext>
            </a:extLst>
          </p:cNvPr>
          <p:cNvGraphicFramePr>
            <a:graphicFrameLocks noGrp="1"/>
          </p:cNvGraphicFramePr>
          <p:nvPr/>
        </p:nvGraphicFramePr>
        <p:xfrm>
          <a:off x="8856618" y="4264087"/>
          <a:ext cx="1811381" cy="1084689"/>
        </p:xfrm>
        <a:graphic>
          <a:graphicData uri="http://schemas.openxmlformats.org/drawingml/2006/table">
            <a:tbl>
              <a:tblPr firstRow="1" firstCol="1" bandRow="1">
                <a:tableStyleId>{5C22544A-7EE6-4342-B048-85BDC9FD1C3A}</a:tableStyleId>
              </a:tblPr>
              <a:tblGrid>
                <a:gridCol w="1811381">
                  <a:extLst>
                    <a:ext uri="{9D8B030D-6E8A-4147-A177-3AD203B41FA5}">
                      <a16:colId xmlns:a16="http://schemas.microsoft.com/office/drawing/2014/main" val="1906463952"/>
                    </a:ext>
                  </a:extLst>
                </a:gridCol>
              </a:tblGrid>
              <a:tr h="1084689">
                <a:tc>
                  <a:txBody>
                    <a:bodyPr/>
                    <a:lstStyle/>
                    <a:p>
                      <a:pPr>
                        <a:lnSpc>
                          <a:spcPct val="110000"/>
                        </a:lnSpc>
                        <a:spcBef>
                          <a:spcPts val="600"/>
                        </a:spcBef>
                        <a:spcAft>
                          <a:spcPts val="600"/>
                        </a:spcAft>
                      </a:pPr>
                      <a:r>
                        <a:rPr lang="en-GB" sz="900" dirty="0">
                          <a:solidFill>
                            <a:srgbClr val="FF0000"/>
                          </a:solidFill>
                          <a:effectLst/>
                        </a:rPr>
                        <a:t>Producing mainly for own final use or the use of others</a:t>
                      </a:r>
                    </a:p>
                  </a:txBody>
                  <a:tcPr marL="68580" marR="68580" marT="0" marB="0">
                    <a:solidFill>
                      <a:schemeClr val="accent1">
                        <a:lumMod val="20000"/>
                        <a:lumOff val="80000"/>
                      </a:schemeClr>
                    </a:solidFill>
                  </a:tcPr>
                </a:tc>
                <a:extLst>
                  <a:ext uri="{0D108BD9-81ED-4DB2-BD59-A6C34878D82A}">
                    <a16:rowId xmlns:a16="http://schemas.microsoft.com/office/drawing/2014/main" val="4087558978"/>
                  </a:ext>
                </a:extLst>
              </a:tr>
            </a:tbl>
          </a:graphicData>
        </a:graphic>
      </p:graphicFrame>
      <p:sp>
        <p:nvSpPr>
          <p:cNvPr id="20" name="TextBox 19">
            <a:extLst>
              <a:ext uri="{FF2B5EF4-FFF2-40B4-BE49-F238E27FC236}">
                <a16:creationId xmlns:a16="http://schemas.microsoft.com/office/drawing/2014/main" id="{0AC1AB37-46DF-1AAC-4ED4-6FB579F1D440}"/>
              </a:ext>
            </a:extLst>
          </p:cNvPr>
          <p:cNvSpPr txBox="1"/>
          <p:nvPr/>
        </p:nvSpPr>
        <p:spPr>
          <a:xfrm>
            <a:off x="323390" y="5872223"/>
            <a:ext cx="9082088" cy="1188018"/>
          </a:xfrm>
          <a:prstGeom prst="rect">
            <a:avLst/>
          </a:prstGeom>
          <a:noFill/>
        </p:spPr>
        <p:txBody>
          <a:bodyPr wrap="square">
            <a:spAutoFit/>
          </a:bodyPr>
          <a:lstStyle/>
          <a:p>
            <a:pPr marL="252000" marR="0" lvl="2" indent="-252000" fontAlgn="auto">
              <a:lnSpc>
                <a:spcPct val="90000"/>
              </a:lnSpc>
              <a:spcBef>
                <a:spcPts val="600"/>
              </a:spcBef>
              <a:spcAft>
                <a:spcPts val="0"/>
              </a:spcAft>
              <a:buClr>
                <a:schemeClr val="accent2"/>
              </a:buClr>
              <a:buSzPct val="70000"/>
              <a:buFont typeface="Wingdings 3" panose="05040102010807070707" pitchFamily="18" charset="2"/>
              <a:buChar char=""/>
              <a:tabLst/>
              <a:defRPr/>
            </a:pPr>
            <a:r>
              <a:rPr lang="en-GB" sz="1600" dirty="0">
                <a:solidFill>
                  <a:srgbClr val="FF0000"/>
                </a:solidFill>
              </a:rPr>
              <a:t>Informal sector and HOC–sector are sub-sectors to the SNA Household sector.</a:t>
            </a:r>
          </a:p>
          <a:p>
            <a:pPr marL="252000" marR="0" lvl="2" indent="-252000" fontAlgn="auto">
              <a:lnSpc>
                <a:spcPct val="90000"/>
              </a:lnSpc>
              <a:spcBef>
                <a:spcPts val="600"/>
              </a:spcBef>
              <a:spcAft>
                <a:spcPts val="0"/>
              </a:spcAft>
              <a:buClr>
                <a:schemeClr val="accent2"/>
              </a:buClr>
              <a:buSzPct val="70000"/>
              <a:buFont typeface="Wingdings 3" panose="05040102010807070707" pitchFamily="18" charset="2"/>
              <a:buChar char=""/>
              <a:tabLst/>
              <a:defRPr/>
            </a:pPr>
            <a:r>
              <a:rPr lang="en-GB" sz="1600" dirty="0">
                <a:solidFill>
                  <a:srgbClr val="FF0000"/>
                </a:solidFill>
              </a:rPr>
              <a:t>The formal sector goes across all SNA sectors.</a:t>
            </a:r>
          </a:p>
          <a:p>
            <a:pPr marL="252000" marR="0" lvl="2" indent="-252000" fontAlgn="auto">
              <a:lnSpc>
                <a:spcPct val="90000"/>
              </a:lnSpc>
              <a:spcBef>
                <a:spcPts val="600"/>
              </a:spcBef>
              <a:spcAft>
                <a:spcPts val="0"/>
              </a:spcAft>
              <a:buClr>
                <a:schemeClr val="accent2"/>
              </a:buClr>
              <a:buSzPct val="70000"/>
              <a:buFont typeface="Wingdings 3" panose="05040102010807070707" pitchFamily="18" charset="2"/>
              <a:buChar char=""/>
              <a:tabLst/>
              <a:defRPr/>
            </a:pPr>
            <a:r>
              <a:rPr lang="en-GB" sz="1600" dirty="0">
                <a:solidFill>
                  <a:srgbClr val="FF0000"/>
                </a:solidFill>
              </a:rPr>
              <a:t>The criteria used to identify the three sectors creates a linkage to the SNA sectors</a:t>
            </a:r>
          </a:p>
          <a:p>
            <a:pPr marL="457200" lvl="3">
              <a:buClr>
                <a:schemeClr val="accent2"/>
              </a:buClr>
              <a:buSzPct val="70000"/>
              <a:defRPr/>
            </a:pPr>
            <a:endParaRPr lang="en-GB" dirty="0"/>
          </a:p>
        </p:txBody>
      </p:sp>
    </p:spTree>
    <p:extLst>
      <p:ext uri="{BB962C8B-B14F-4D97-AF65-F5344CB8AC3E}">
        <p14:creationId xmlns:p14="http://schemas.microsoft.com/office/powerpoint/2010/main" val="392246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par>
                                <p:cTn id="18" presetID="10" presetClass="entr" presetSubtype="0" fill="hold" nodeType="with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fade">
                                      <p:cBhvr>
                                        <p:cTn id="20" dur="500"/>
                                        <p:tgtEl>
                                          <p:spTgt spid="1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500"/>
                                        <p:tgtEl>
                                          <p:spTgt spid="13"/>
                                        </p:tgtEl>
                                      </p:cBhvr>
                                    </p:animEffect>
                                  </p:childTnLst>
                                </p:cTn>
                              </p:par>
                            </p:childTnLst>
                          </p:cTn>
                        </p:par>
                        <p:par>
                          <p:cTn id="31" fill="hold">
                            <p:stCondLst>
                              <p:cond delay="500"/>
                            </p:stCondLst>
                            <p:childTnLst>
                              <p:par>
                                <p:cTn id="32" presetID="10" presetClass="entr" presetSubtype="0" fill="hold" nodeType="after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500"/>
                                        <p:tgtEl>
                                          <p:spTgt spid="15"/>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fade">
                                      <p:cBhvr>
                                        <p:cTn id="39" dur="500"/>
                                        <p:tgtEl>
                                          <p:spTgt spid="18"/>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076" y="2958658"/>
            <a:ext cx="11210924" cy="720000"/>
          </a:xfrm>
        </p:spPr>
        <p:txBody>
          <a:bodyPr/>
          <a:lstStyle/>
          <a:p>
            <a:r>
              <a:rPr lang="en-GB" sz="2800" dirty="0"/>
              <a:t>Production and labour input in the three different sectors</a:t>
            </a:r>
          </a:p>
        </p:txBody>
      </p:sp>
      <p:sp>
        <p:nvSpPr>
          <p:cNvPr id="5" name="Date Placeholder 4"/>
          <p:cNvSpPr>
            <a:spLocks noGrp="1"/>
          </p:cNvSpPr>
          <p:nvPr>
            <p:ph type="dt" sz="half" idx="10"/>
          </p:nvPr>
        </p:nvSpPr>
        <p:spPr/>
        <p:txBody>
          <a:bodyPr/>
          <a:lstStyle/>
          <a:p>
            <a:r>
              <a:rPr lang="en-GB" dirty="0"/>
              <a:t>Date: Monday / 01 / October / 2019</a:t>
            </a:r>
          </a:p>
        </p:txBody>
      </p:sp>
    </p:spTree>
    <p:extLst>
      <p:ext uri="{BB962C8B-B14F-4D97-AF65-F5344CB8AC3E}">
        <p14:creationId xmlns:p14="http://schemas.microsoft.com/office/powerpoint/2010/main" val="2075252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A11FE-E94D-FEBB-839E-B288668E517B}"/>
              </a:ext>
            </a:extLst>
          </p:cNvPr>
          <p:cNvSpPr>
            <a:spLocks noGrp="1"/>
          </p:cNvSpPr>
          <p:nvPr>
            <p:ph type="title"/>
          </p:nvPr>
        </p:nvSpPr>
        <p:spPr/>
        <p:txBody>
          <a:bodyPr/>
          <a:lstStyle/>
          <a:p>
            <a:r>
              <a:rPr lang="en-GB" dirty="0"/>
              <a:t>Production in the different sectors</a:t>
            </a:r>
          </a:p>
        </p:txBody>
      </p:sp>
      <p:sp>
        <p:nvSpPr>
          <p:cNvPr id="3" name="Date Placeholder 2">
            <a:extLst>
              <a:ext uri="{FF2B5EF4-FFF2-40B4-BE49-F238E27FC236}">
                <a16:creationId xmlns:a16="http://schemas.microsoft.com/office/drawing/2014/main" id="{2384AE4B-EBF1-EE36-3CBB-0F501651F487}"/>
              </a:ext>
            </a:extLst>
          </p:cNvPr>
          <p:cNvSpPr>
            <a:spLocks noGrp="1"/>
          </p:cNvSpPr>
          <p:nvPr>
            <p:ph type="dt" sz="half" idx="10"/>
          </p:nvPr>
        </p:nvSpPr>
        <p:spPr/>
        <p:txBody>
          <a:bodyPr/>
          <a:lstStyle/>
          <a:p>
            <a:r>
              <a:rPr lang="en-GB"/>
              <a:t>Date: Monday / 01 / October / 2019</a:t>
            </a:r>
          </a:p>
        </p:txBody>
      </p:sp>
      <p:sp>
        <p:nvSpPr>
          <p:cNvPr id="5" name="Slide Number Placeholder 4">
            <a:extLst>
              <a:ext uri="{FF2B5EF4-FFF2-40B4-BE49-F238E27FC236}">
                <a16:creationId xmlns:a16="http://schemas.microsoft.com/office/drawing/2014/main" id="{E8CE1052-9A10-FDB5-A4E4-687122B073C3}"/>
              </a:ext>
            </a:extLst>
          </p:cNvPr>
          <p:cNvSpPr>
            <a:spLocks noGrp="1"/>
          </p:cNvSpPr>
          <p:nvPr>
            <p:ph type="sldNum" sz="quarter" idx="12"/>
          </p:nvPr>
        </p:nvSpPr>
        <p:spPr/>
        <p:txBody>
          <a:bodyPr/>
          <a:lstStyle/>
          <a:p>
            <a:fld id="{856227C0-AD57-4F9B-BAE3-EEFB0D0EE427}" type="slidenum">
              <a:rPr lang="en-GB" smtClean="0"/>
              <a:t>22</a:t>
            </a:fld>
            <a:endParaRPr lang="en-GB"/>
          </a:p>
        </p:txBody>
      </p:sp>
      <p:sp>
        <p:nvSpPr>
          <p:cNvPr id="9" name="TextBox 8">
            <a:extLst>
              <a:ext uri="{FF2B5EF4-FFF2-40B4-BE49-F238E27FC236}">
                <a16:creationId xmlns:a16="http://schemas.microsoft.com/office/drawing/2014/main" id="{64B72056-D086-9DF1-B39B-9B1ED5ED0308}"/>
              </a:ext>
            </a:extLst>
          </p:cNvPr>
          <p:cNvSpPr txBox="1"/>
          <p:nvPr/>
        </p:nvSpPr>
        <p:spPr>
          <a:xfrm>
            <a:off x="490538" y="2024256"/>
            <a:ext cx="9082088" cy="5038302"/>
          </a:xfrm>
          <a:prstGeom prst="rect">
            <a:avLst/>
          </a:prstGeom>
          <a:noFill/>
        </p:spPr>
        <p:txBody>
          <a:bodyPr wrap="square">
            <a:spAutoFit/>
          </a:bodyPr>
          <a:lstStyle/>
          <a:p>
            <a:pPr marL="252000" marR="0" lvl="2" indent="-252000" fontAlgn="auto">
              <a:lnSpc>
                <a:spcPct val="90000"/>
              </a:lnSpc>
              <a:spcBef>
                <a:spcPts val="600"/>
              </a:spcBef>
              <a:spcAft>
                <a:spcPts val="0"/>
              </a:spcAft>
              <a:buClr>
                <a:schemeClr val="accent2"/>
              </a:buClr>
              <a:buSzPct val="70000"/>
              <a:buFont typeface="Wingdings 3" panose="05040102010807070707" pitchFamily="18" charset="2"/>
              <a:buChar char=""/>
              <a:tabLst/>
              <a:defRPr/>
            </a:pPr>
            <a:r>
              <a:rPr lang="en-GB" sz="2200" dirty="0">
                <a:solidFill>
                  <a:srgbClr val="FF0000"/>
                </a:solidFill>
              </a:rPr>
              <a:t>Informal sector</a:t>
            </a:r>
          </a:p>
          <a:p>
            <a:pPr marL="252000" marR="0" lvl="2" indent="-252000" fontAlgn="auto">
              <a:spcAft>
                <a:spcPts val="0"/>
              </a:spcAft>
              <a:buClr>
                <a:schemeClr val="accent2"/>
              </a:buClr>
              <a:buSzPct val="70000"/>
              <a:buFont typeface="Arial" panose="020B0604020202020204" pitchFamily="34" charset="0"/>
              <a:buChar char="•"/>
              <a:tabLst/>
              <a:defRPr/>
            </a:pPr>
            <a:r>
              <a:rPr lang="en-GB" dirty="0"/>
              <a:t>Production in the informal sector would be informal production (Included in the informal economy).</a:t>
            </a:r>
          </a:p>
          <a:p>
            <a:pPr marL="0" marR="0" lvl="2" fontAlgn="auto">
              <a:spcAft>
                <a:spcPts val="0"/>
              </a:spcAft>
              <a:buClr>
                <a:schemeClr val="accent2"/>
              </a:buClr>
              <a:buSzPct val="70000"/>
              <a:tabLst/>
              <a:defRPr/>
            </a:pPr>
            <a:endParaRPr lang="en-GB" dirty="0"/>
          </a:p>
          <a:p>
            <a:pPr marL="252000" marR="0" lvl="2" indent="-252000" fontAlgn="auto">
              <a:spcAft>
                <a:spcPts val="0"/>
              </a:spcAft>
              <a:buClr>
                <a:schemeClr val="accent2"/>
              </a:buClr>
              <a:buSzPct val="70000"/>
              <a:buFont typeface="Arial" panose="020B0604020202020204" pitchFamily="34" charset="0"/>
              <a:buChar char="•"/>
              <a:tabLst/>
              <a:defRPr/>
            </a:pPr>
            <a:r>
              <a:rPr lang="en-GB" dirty="0"/>
              <a:t>It can include all types of activities, agriculture as well as non-agriculture.</a:t>
            </a:r>
          </a:p>
          <a:p>
            <a:pPr marL="709200" lvl="3" indent="-252000">
              <a:buClr>
                <a:schemeClr val="accent2"/>
              </a:buClr>
              <a:buSzPct val="70000"/>
              <a:buFont typeface="Arial" panose="020B0604020202020204" pitchFamily="34" charset="0"/>
              <a:buChar char="•"/>
              <a:defRPr/>
            </a:pPr>
            <a:r>
              <a:rPr lang="en-GB" dirty="0"/>
              <a:t>The previous option to exclude agriculture activities has been removed. </a:t>
            </a:r>
          </a:p>
          <a:p>
            <a:pPr marL="709200" lvl="3" indent="-252000">
              <a:buClr>
                <a:schemeClr val="accent2"/>
              </a:buClr>
              <a:buSzPct val="70000"/>
              <a:buFont typeface="Arial" panose="020B0604020202020204" pitchFamily="34" charset="0"/>
              <a:buChar char="•"/>
              <a:defRPr/>
            </a:pPr>
            <a:endParaRPr lang="en-GB" dirty="0"/>
          </a:p>
          <a:p>
            <a:pPr marL="252000" marR="0" lvl="2" indent="-252000" fontAlgn="auto">
              <a:lnSpc>
                <a:spcPct val="90000"/>
              </a:lnSpc>
              <a:spcBef>
                <a:spcPts val="600"/>
              </a:spcBef>
              <a:spcAft>
                <a:spcPts val="0"/>
              </a:spcAft>
              <a:buClr>
                <a:schemeClr val="accent2"/>
              </a:buClr>
              <a:buSzPct val="70000"/>
              <a:buFont typeface="Wingdings 3" panose="05040102010807070707" pitchFamily="18" charset="2"/>
              <a:buChar char=""/>
              <a:tabLst/>
              <a:defRPr/>
            </a:pPr>
            <a:r>
              <a:rPr lang="en-GB" sz="2200" dirty="0">
                <a:solidFill>
                  <a:srgbClr val="FF0000"/>
                </a:solidFill>
              </a:rPr>
              <a:t>Formal sector</a:t>
            </a:r>
          </a:p>
          <a:p>
            <a:pPr marL="252000" marR="0" lvl="2" indent="-252000" fontAlgn="auto">
              <a:spcAft>
                <a:spcPts val="0"/>
              </a:spcAft>
              <a:buClr>
                <a:schemeClr val="accent2"/>
              </a:buClr>
              <a:buSzPct val="70000"/>
              <a:buFont typeface="Arial" panose="020B0604020202020204" pitchFamily="34" charset="0"/>
              <a:buChar char="•"/>
              <a:tabLst/>
              <a:defRPr/>
            </a:pPr>
            <a:r>
              <a:rPr lang="en-GB" dirty="0"/>
              <a:t>Production is formal production (Excluded from the informal economy).</a:t>
            </a:r>
          </a:p>
          <a:p>
            <a:pPr marL="252000" marR="0" lvl="2" indent="-252000" fontAlgn="auto">
              <a:spcAft>
                <a:spcPts val="0"/>
              </a:spcAft>
              <a:buClr>
                <a:schemeClr val="accent2"/>
              </a:buClr>
              <a:buSzPct val="70000"/>
              <a:buFont typeface="Arial" panose="020B0604020202020204" pitchFamily="34" charset="0"/>
              <a:buChar char="•"/>
              <a:tabLst/>
              <a:defRPr/>
            </a:pPr>
            <a:r>
              <a:rPr lang="en-GB" dirty="0"/>
              <a:t>However, informal labour input can be used to that production (Included in the informal economy).</a:t>
            </a:r>
          </a:p>
          <a:p>
            <a:pPr marL="252000" marR="0" lvl="2" indent="-252000" fontAlgn="auto">
              <a:spcAft>
                <a:spcPts val="0"/>
              </a:spcAft>
              <a:buClr>
                <a:schemeClr val="accent2"/>
              </a:buClr>
              <a:buSzPct val="70000"/>
              <a:buFont typeface="Arial" panose="020B0604020202020204" pitchFamily="34" charset="0"/>
              <a:buChar char="•"/>
              <a:tabLst/>
              <a:defRPr/>
            </a:pPr>
            <a:endParaRPr lang="en-GB" dirty="0"/>
          </a:p>
          <a:p>
            <a:pPr marL="252000" marR="0" lvl="2" indent="-252000" fontAlgn="auto">
              <a:lnSpc>
                <a:spcPct val="90000"/>
              </a:lnSpc>
              <a:spcBef>
                <a:spcPts val="600"/>
              </a:spcBef>
              <a:spcAft>
                <a:spcPts val="0"/>
              </a:spcAft>
              <a:buClr>
                <a:schemeClr val="accent2"/>
              </a:buClr>
              <a:buSzPct val="70000"/>
              <a:buFont typeface="Wingdings 3" panose="05040102010807070707" pitchFamily="18" charset="2"/>
              <a:buChar char=""/>
              <a:tabLst/>
              <a:defRPr/>
            </a:pPr>
            <a:r>
              <a:rPr lang="en-GB" sz="2200" dirty="0">
                <a:solidFill>
                  <a:srgbClr val="FF0000"/>
                </a:solidFill>
              </a:rPr>
              <a:t>HOC sector</a:t>
            </a:r>
          </a:p>
          <a:p>
            <a:pPr marL="252000" marR="0" lvl="2" indent="-252000" fontAlgn="auto">
              <a:spcAft>
                <a:spcPts val="0"/>
              </a:spcAft>
              <a:buClr>
                <a:schemeClr val="accent2"/>
              </a:buClr>
              <a:buSzPct val="70000"/>
              <a:buFont typeface="Arial" panose="020B0604020202020204" pitchFamily="34" charset="0"/>
              <a:buChar char="•"/>
              <a:tabLst/>
              <a:defRPr/>
            </a:pPr>
            <a:r>
              <a:rPr lang="en-GB" dirty="0"/>
              <a:t>Production would typically be informal production (Included in the informal economy). </a:t>
            </a:r>
          </a:p>
          <a:p>
            <a:pPr marL="252000" marR="0" lvl="2" indent="-252000" fontAlgn="auto">
              <a:spcAft>
                <a:spcPts val="0"/>
              </a:spcAft>
              <a:buClr>
                <a:schemeClr val="accent2"/>
              </a:buClr>
              <a:buSzPct val="70000"/>
              <a:buFont typeface="Arial" panose="020B0604020202020204" pitchFamily="34" charset="0"/>
              <a:buChar char="•"/>
              <a:tabLst/>
              <a:defRPr/>
            </a:pPr>
            <a:r>
              <a:rPr lang="en-GB" dirty="0"/>
              <a:t>Under some circumstances part of the activities/production could be considered formal. </a:t>
            </a:r>
          </a:p>
          <a:p>
            <a:pPr marL="457200" lvl="3">
              <a:buClr>
                <a:schemeClr val="accent2"/>
              </a:buClr>
              <a:buSzPct val="70000"/>
              <a:defRPr/>
            </a:pPr>
            <a:endParaRPr lang="en-GB" dirty="0"/>
          </a:p>
        </p:txBody>
      </p:sp>
      <p:pic>
        <p:nvPicPr>
          <p:cNvPr id="6" name="Picture 5" descr="A basket full of vegetables in a field&#10;&#10;Description automatically generated">
            <a:extLst>
              <a:ext uri="{FF2B5EF4-FFF2-40B4-BE49-F238E27FC236}">
                <a16:creationId xmlns:a16="http://schemas.microsoft.com/office/drawing/2014/main" id="{AE1F5908-B34F-58EE-DB44-F84FE6240C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5042484"/>
            <a:ext cx="2619375" cy="1743075"/>
          </a:xfrm>
          <a:prstGeom prst="rect">
            <a:avLst/>
          </a:prstGeom>
        </p:spPr>
      </p:pic>
    </p:spTree>
    <p:extLst>
      <p:ext uri="{BB962C8B-B14F-4D97-AF65-F5344CB8AC3E}">
        <p14:creationId xmlns:p14="http://schemas.microsoft.com/office/powerpoint/2010/main" val="2756393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6" end="6"/>
                                            </p:txEl>
                                          </p:spTgt>
                                        </p:tgtEl>
                                        <p:attrNameLst>
                                          <p:attrName>style.visibility</p:attrName>
                                        </p:attrNameLst>
                                      </p:cBhvr>
                                      <p:to>
                                        <p:strVal val="visible"/>
                                      </p:to>
                                    </p:set>
                                    <p:animEffect transition="in" filter="fade">
                                      <p:cBhvr>
                                        <p:cTn id="7" dur="500"/>
                                        <p:tgtEl>
                                          <p:spTgt spid="9">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7" end="7"/>
                                            </p:txEl>
                                          </p:spTgt>
                                        </p:tgtEl>
                                        <p:attrNameLst>
                                          <p:attrName>style.visibility</p:attrName>
                                        </p:attrNameLst>
                                      </p:cBhvr>
                                      <p:to>
                                        <p:strVal val="visible"/>
                                      </p:to>
                                    </p:set>
                                    <p:animEffect transition="in" filter="fade">
                                      <p:cBhvr>
                                        <p:cTn id="10" dur="500"/>
                                        <p:tgtEl>
                                          <p:spTgt spid="9">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
                                            <p:txEl>
                                              <p:pRg st="8" end="8"/>
                                            </p:txEl>
                                          </p:spTgt>
                                        </p:tgtEl>
                                        <p:attrNameLst>
                                          <p:attrName>style.visibility</p:attrName>
                                        </p:attrNameLst>
                                      </p:cBhvr>
                                      <p:to>
                                        <p:strVal val="visible"/>
                                      </p:to>
                                    </p:set>
                                    <p:animEffect transition="in" filter="fade">
                                      <p:cBhvr>
                                        <p:cTn id="13" dur="500"/>
                                        <p:tgtEl>
                                          <p:spTgt spid="9">
                                            <p:txEl>
                                              <p:pRg st="8" end="8"/>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9">
                                            <p:txEl>
                                              <p:pRg st="10" end="10"/>
                                            </p:txEl>
                                          </p:spTgt>
                                        </p:tgtEl>
                                        <p:attrNameLst>
                                          <p:attrName>style.visibility</p:attrName>
                                        </p:attrNameLst>
                                      </p:cBhvr>
                                      <p:to>
                                        <p:strVal val="visible"/>
                                      </p:to>
                                    </p:set>
                                    <p:animEffect transition="in" filter="fade">
                                      <p:cBhvr>
                                        <p:cTn id="18" dur="500"/>
                                        <p:tgtEl>
                                          <p:spTgt spid="9">
                                            <p:txEl>
                                              <p:pRg st="10" end="10"/>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9">
                                            <p:txEl>
                                              <p:pRg st="11" end="11"/>
                                            </p:txEl>
                                          </p:spTgt>
                                        </p:tgtEl>
                                        <p:attrNameLst>
                                          <p:attrName>style.visibility</p:attrName>
                                        </p:attrNameLst>
                                      </p:cBhvr>
                                      <p:to>
                                        <p:strVal val="visible"/>
                                      </p:to>
                                    </p:set>
                                    <p:animEffect transition="in" filter="fade">
                                      <p:cBhvr>
                                        <p:cTn id="21" dur="500"/>
                                        <p:tgtEl>
                                          <p:spTgt spid="9">
                                            <p:txEl>
                                              <p:pRg st="11" end="11"/>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
                                            <p:txEl>
                                              <p:pRg st="12" end="12"/>
                                            </p:txEl>
                                          </p:spTgt>
                                        </p:tgtEl>
                                        <p:attrNameLst>
                                          <p:attrName>style.visibility</p:attrName>
                                        </p:attrNameLst>
                                      </p:cBhvr>
                                      <p:to>
                                        <p:strVal val="visible"/>
                                      </p:to>
                                    </p:set>
                                    <p:animEffect transition="in" filter="fade">
                                      <p:cBhvr>
                                        <p:cTn id="24" dur="500"/>
                                        <p:tgtEl>
                                          <p:spTgt spid="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A11FE-E94D-FEBB-839E-B288668E517B}"/>
              </a:ext>
            </a:extLst>
          </p:cNvPr>
          <p:cNvSpPr>
            <a:spLocks noGrp="1"/>
          </p:cNvSpPr>
          <p:nvPr>
            <p:ph type="title"/>
          </p:nvPr>
        </p:nvSpPr>
        <p:spPr/>
        <p:txBody>
          <a:bodyPr/>
          <a:lstStyle/>
          <a:p>
            <a:r>
              <a:rPr lang="en-GB" dirty="0"/>
              <a:t>Labour input</a:t>
            </a:r>
          </a:p>
        </p:txBody>
      </p:sp>
      <p:sp>
        <p:nvSpPr>
          <p:cNvPr id="3" name="Date Placeholder 2">
            <a:extLst>
              <a:ext uri="{FF2B5EF4-FFF2-40B4-BE49-F238E27FC236}">
                <a16:creationId xmlns:a16="http://schemas.microsoft.com/office/drawing/2014/main" id="{2384AE4B-EBF1-EE36-3CBB-0F501651F487}"/>
              </a:ext>
            </a:extLst>
          </p:cNvPr>
          <p:cNvSpPr>
            <a:spLocks noGrp="1"/>
          </p:cNvSpPr>
          <p:nvPr>
            <p:ph type="dt" sz="half" idx="10"/>
          </p:nvPr>
        </p:nvSpPr>
        <p:spPr/>
        <p:txBody>
          <a:bodyPr/>
          <a:lstStyle/>
          <a:p>
            <a:r>
              <a:rPr lang="en-GB"/>
              <a:t>Date: Monday / 01 / October / 2019</a:t>
            </a:r>
          </a:p>
        </p:txBody>
      </p:sp>
      <p:sp>
        <p:nvSpPr>
          <p:cNvPr id="5" name="Slide Number Placeholder 4">
            <a:extLst>
              <a:ext uri="{FF2B5EF4-FFF2-40B4-BE49-F238E27FC236}">
                <a16:creationId xmlns:a16="http://schemas.microsoft.com/office/drawing/2014/main" id="{E8CE1052-9A10-FDB5-A4E4-687122B073C3}"/>
              </a:ext>
            </a:extLst>
          </p:cNvPr>
          <p:cNvSpPr>
            <a:spLocks noGrp="1"/>
          </p:cNvSpPr>
          <p:nvPr>
            <p:ph type="sldNum" sz="quarter" idx="12"/>
          </p:nvPr>
        </p:nvSpPr>
        <p:spPr/>
        <p:txBody>
          <a:bodyPr/>
          <a:lstStyle/>
          <a:p>
            <a:fld id="{856227C0-AD57-4F9B-BAE3-EEFB0D0EE427}" type="slidenum">
              <a:rPr lang="en-GB" smtClean="0"/>
              <a:t>23</a:t>
            </a:fld>
            <a:endParaRPr lang="en-GB"/>
          </a:p>
        </p:txBody>
      </p:sp>
      <p:sp>
        <p:nvSpPr>
          <p:cNvPr id="9" name="TextBox 8">
            <a:extLst>
              <a:ext uri="{FF2B5EF4-FFF2-40B4-BE49-F238E27FC236}">
                <a16:creationId xmlns:a16="http://schemas.microsoft.com/office/drawing/2014/main" id="{64B72056-D086-9DF1-B39B-9B1ED5ED0308}"/>
              </a:ext>
            </a:extLst>
          </p:cNvPr>
          <p:cNvSpPr txBox="1"/>
          <p:nvPr/>
        </p:nvSpPr>
        <p:spPr>
          <a:xfrm>
            <a:off x="490537" y="2024256"/>
            <a:ext cx="10784103" cy="1255728"/>
          </a:xfrm>
          <a:prstGeom prst="rect">
            <a:avLst/>
          </a:prstGeom>
          <a:noFill/>
        </p:spPr>
        <p:txBody>
          <a:bodyPr wrap="square">
            <a:spAutoFit/>
          </a:bodyPr>
          <a:lstStyle/>
          <a:p>
            <a:pPr marL="252000" marR="0" lvl="2" indent="-252000" fontAlgn="auto">
              <a:lnSpc>
                <a:spcPct val="90000"/>
              </a:lnSpc>
              <a:spcBef>
                <a:spcPts val="600"/>
              </a:spcBef>
              <a:spcAft>
                <a:spcPts val="0"/>
              </a:spcAft>
              <a:buClr>
                <a:schemeClr val="accent2"/>
              </a:buClr>
              <a:buSzPct val="70000"/>
              <a:buFont typeface="Wingdings 3" panose="05040102010807070707" pitchFamily="18" charset="2"/>
              <a:buChar char=""/>
              <a:tabLst/>
              <a:defRPr/>
            </a:pPr>
            <a:r>
              <a:rPr lang="en-GB" sz="2200" dirty="0">
                <a:solidFill>
                  <a:srgbClr val="FF0000"/>
                </a:solidFill>
              </a:rPr>
              <a:t>The different economic units uses different (formal and informal) labour input to the production. </a:t>
            </a:r>
          </a:p>
          <a:p>
            <a:pPr marL="0" marR="0" lvl="2" fontAlgn="auto">
              <a:spcAft>
                <a:spcPts val="0"/>
              </a:spcAft>
              <a:buClr>
                <a:schemeClr val="accent2"/>
              </a:buClr>
              <a:buSzPct val="70000"/>
              <a:tabLst/>
              <a:defRPr/>
            </a:pPr>
            <a:r>
              <a:rPr lang="en-GB" dirty="0"/>
              <a:t> </a:t>
            </a:r>
          </a:p>
          <a:p>
            <a:pPr marL="457200" lvl="3">
              <a:buClr>
                <a:schemeClr val="accent2"/>
              </a:buClr>
              <a:buSzPct val="70000"/>
              <a:defRPr/>
            </a:pPr>
            <a:endParaRPr lang="en-GB" dirty="0"/>
          </a:p>
        </p:txBody>
      </p:sp>
      <p:sp>
        <p:nvSpPr>
          <p:cNvPr id="8" name="Oval 7">
            <a:extLst>
              <a:ext uri="{FF2B5EF4-FFF2-40B4-BE49-F238E27FC236}">
                <a16:creationId xmlns:a16="http://schemas.microsoft.com/office/drawing/2014/main" id="{CB929FC4-9CCD-2B2B-0D11-DAF21B34F602}"/>
              </a:ext>
            </a:extLst>
          </p:cNvPr>
          <p:cNvSpPr/>
          <p:nvPr/>
        </p:nvSpPr>
        <p:spPr>
          <a:xfrm>
            <a:off x="1881051" y="4249783"/>
            <a:ext cx="1733006" cy="87956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Formal economic units</a:t>
            </a:r>
          </a:p>
        </p:txBody>
      </p:sp>
      <p:cxnSp>
        <p:nvCxnSpPr>
          <p:cNvPr id="12" name="Straight Connector 11">
            <a:extLst>
              <a:ext uri="{FF2B5EF4-FFF2-40B4-BE49-F238E27FC236}">
                <a16:creationId xmlns:a16="http://schemas.microsoft.com/office/drawing/2014/main" id="{85B3233D-B6E4-7134-DED7-51B4547CD113}"/>
              </a:ext>
            </a:extLst>
          </p:cNvPr>
          <p:cNvCxnSpPr>
            <a:cxnSpLocks/>
            <a:stCxn id="23" idx="4"/>
            <a:endCxn id="8" idx="0"/>
          </p:cNvCxnSpPr>
          <p:nvPr/>
        </p:nvCxnSpPr>
        <p:spPr>
          <a:xfrm>
            <a:off x="2747554" y="3917613"/>
            <a:ext cx="0" cy="33217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E2DCAA5A-E3AF-716F-AD12-7CB9CA26E548}"/>
              </a:ext>
            </a:extLst>
          </p:cNvPr>
          <p:cNvSpPr/>
          <p:nvPr/>
        </p:nvSpPr>
        <p:spPr>
          <a:xfrm>
            <a:off x="1415143" y="5482497"/>
            <a:ext cx="2560319" cy="1255728"/>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Informal</a:t>
            </a:r>
            <a:r>
              <a:rPr lang="en-GB" sz="1400" dirty="0">
                <a:solidFill>
                  <a:schemeClr val="tx1"/>
                </a:solidFill>
              </a:rPr>
              <a:t> or </a:t>
            </a:r>
            <a:r>
              <a:rPr lang="en-GB" sz="1400" b="1" dirty="0">
                <a:solidFill>
                  <a:schemeClr val="tx1"/>
                </a:solidFill>
              </a:rPr>
              <a:t>formal</a:t>
            </a:r>
            <a:r>
              <a:rPr lang="en-GB" sz="1400" dirty="0">
                <a:solidFill>
                  <a:schemeClr val="tx1"/>
                </a:solidFill>
              </a:rPr>
              <a:t> </a:t>
            </a:r>
            <a:r>
              <a:rPr lang="en-GB" sz="1400" b="1" dirty="0">
                <a:solidFill>
                  <a:schemeClr val="tx1"/>
                </a:solidFill>
              </a:rPr>
              <a:t>unpaid work</a:t>
            </a:r>
          </a:p>
          <a:p>
            <a:pPr algn="ctr"/>
            <a:r>
              <a:rPr lang="en-GB" sz="1400" dirty="0">
                <a:solidFill>
                  <a:schemeClr val="tx1"/>
                </a:solidFill>
              </a:rPr>
              <a:t>(Unpaid trainees</a:t>
            </a:r>
          </a:p>
          <a:p>
            <a:pPr algn="ctr"/>
            <a:r>
              <a:rPr lang="en-GB" sz="1400" dirty="0">
                <a:solidFill>
                  <a:schemeClr val="tx1"/>
                </a:solidFill>
              </a:rPr>
              <a:t>Volunteers)</a:t>
            </a:r>
          </a:p>
        </p:txBody>
      </p:sp>
      <p:sp>
        <p:nvSpPr>
          <p:cNvPr id="23" name="Oval 22">
            <a:extLst>
              <a:ext uri="{FF2B5EF4-FFF2-40B4-BE49-F238E27FC236}">
                <a16:creationId xmlns:a16="http://schemas.microsoft.com/office/drawing/2014/main" id="{E19DCD5A-1E1B-E12C-DBA2-B219E498840E}"/>
              </a:ext>
            </a:extLst>
          </p:cNvPr>
          <p:cNvSpPr/>
          <p:nvPr/>
        </p:nvSpPr>
        <p:spPr>
          <a:xfrm>
            <a:off x="1467394" y="2661885"/>
            <a:ext cx="2560319" cy="1255728"/>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Informal </a:t>
            </a:r>
            <a:r>
              <a:rPr lang="en-GB" sz="1400" dirty="0">
                <a:solidFill>
                  <a:schemeClr val="tx1"/>
                </a:solidFill>
              </a:rPr>
              <a:t>or </a:t>
            </a:r>
            <a:r>
              <a:rPr lang="en-GB" sz="1400" b="1" dirty="0">
                <a:solidFill>
                  <a:schemeClr val="tx1"/>
                </a:solidFill>
              </a:rPr>
              <a:t>formal employment</a:t>
            </a:r>
          </a:p>
        </p:txBody>
      </p:sp>
      <p:cxnSp>
        <p:nvCxnSpPr>
          <p:cNvPr id="25" name="Straight Connector 24">
            <a:extLst>
              <a:ext uri="{FF2B5EF4-FFF2-40B4-BE49-F238E27FC236}">
                <a16:creationId xmlns:a16="http://schemas.microsoft.com/office/drawing/2014/main" id="{E85274EA-B8E0-E777-452C-554E0ED55444}"/>
              </a:ext>
            </a:extLst>
          </p:cNvPr>
          <p:cNvCxnSpPr>
            <a:cxnSpLocks/>
          </p:cNvCxnSpPr>
          <p:nvPr/>
        </p:nvCxnSpPr>
        <p:spPr>
          <a:xfrm>
            <a:off x="2738844" y="5150327"/>
            <a:ext cx="0" cy="33217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6" name="Oval 25">
            <a:extLst>
              <a:ext uri="{FF2B5EF4-FFF2-40B4-BE49-F238E27FC236}">
                <a16:creationId xmlns:a16="http://schemas.microsoft.com/office/drawing/2014/main" id="{7A2C602D-2B7F-2CF3-1784-0FBBE3AF55AF}"/>
              </a:ext>
            </a:extLst>
          </p:cNvPr>
          <p:cNvSpPr/>
          <p:nvPr/>
        </p:nvSpPr>
        <p:spPr>
          <a:xfrm>
            <a:off x="4480560" y="4270761"/>
            <a:ext cx="1733006" cy="879566"/>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Informal economic units</a:t>
            </a:r>
          </a:p>
        </p:txBody>
      </p:sp>
      <p:cxnSp>
        <p:nvCxnSpPr>
          <p:cNvPr id="27" name="Straight Connector 26">
            <a:extLst>
              <a:ext uri="{FF2B5EF4-FFF2-40B4-BE49-F238E27FC236}">
                <a16:creationId xmlns:a16="http://schemas.microsoft.com/office/drawing/2014/main" id="{BC1F6AAB-9089-D2C5-B779-2CEAB2620A38}"/>
              </a:ext>
            </a:extLst>
          </p:cNvPr>
          <p:cNvCxnSpPr>
            <a:cxnSpLocks/>
            <a:stCxn id="28" idx="4"/>
          </p:cNvCxnSpPr>
          <p:nvPr/>
        </p:nvCxnSpPr>
        <p:spPr>
          <a:xfrm>
            <a:off x="5390606" y="3917613"/>
            <a:ext cx="0" cy="33217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8" name="Oval 27">
            <a:extLst>
              <a:ext uri="{FF2B5EF4-FFF2-40B4-BE49-F238E27FC236}">
                <a16:creationId xmlns:a16="http://schemas.microsoft.com/office/drawing/2014/main" id="{D8805A67-793B-32C2-74EB-BDEFB8E38DA6}"/>
              </a:ext>
            </a:extLst>
          </p:cNvPr>
          <p:cNvSpPr/>
          <p:nvPr/>
        </p:nvSpPr>
        <p:spPr>
          <a:xfrm>
            <a:off x="4110446" y="2661885"/>
            <a:ext cx="2560319" cy="1255728"/>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Informal employment</a:t>
            </a:r>
          </a:p>
        </p:txBody>
      </p:sp>
      <p:sp>
        <p:nvSpPr>
          <p:cNvPr id="29" name="Oval 28">
            <a:extLst>
              <a:ext uri="{FF2B5EF4-FFF2-40B4-BE49-F238E27FC236}">
                <a16:creationId xmlns:a16="http://schemas.microsoft.com/office/drawing/2014/main" id="{3B1D43A4-6304-F046-C637-951B31151375}"/>
              </a:ext>
            </a:extLst>
          </p:cNvPr>
          <p:cNvSpPr/>
          <p:nvPr/>
        </p:nvSpPr>
        <p:spPr>
          <a:xfrm>
            <a:off x="4062546" y="5482497"/>
            <a:ext cx="2830285" cy="1255728"/>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Informal unpaid work</a:t>
            </a:r>
          </a:p>
          <a:p>
            <a:pPr algn="ctr"/>
            <a:r>
              <a:rPr lang="en-GB" sz="1400" dirty="0">
                <a:solidFill>
                  <a:schemeClr val="tx1"/>
                </a:solidFill>
              </a:rPr>
              <a:t>(Informal unpaid trainees and</a:t>
            </a:r>
          </a:p>
          <a:p>
            <a:pPr algn="ctr"/>
            <a:r>
              <a:rPr lang="en-GB" sz="1400" dirty="0">
                <a:solidFill>
                  <a:schemeClr val="tx1"/>
                </a:solidFill>
              </a:rPr>
              <a:t>volunteers)</a:t>
            </a:r>
          </a:p>
        </p:txBody>
      </p:sp>
      <p:cxnSp>
        <p:nvCxnSpPr>
          <p:cNvPr id="30" name="Straight Connector 29">
            <a:extLst>
              <a:ext uri="{FF2B5EF4-FFF2-40B4-BE49-F238E27FC236}">
                <a16:creationId xmlns:a16="http://schemas.microsoft.com/office/drawing/2014/main" id="{1A05AE14-D914-EF66-993C-0B7D1B8C02E9}"/>
              </a:ext>
            </a:extLst>
          </p:cNvPr>
          <p:cNvCxnSpPr>
            <a:cxnSpLocks/>
          </p:cNvCxnSpPr>
          <p:nvPr/>
        </p:nvCxnSpPr>
        <p:spPr>
          <a:xfrm>
            <a:off x="5434147" y="5150327"/>
            <a:ext cx="0" cy="33217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1" name="Oval 30">
            <a:extLst>
              <a:ext uri="{FF2B5EF4-FFF2-40B4-BE49-F238E27FC236}">
                <a16:creationId xmlns:a16="http://schemas.microsoft.com/office/drawing/2014/main" id="{F2E8D752-C06F-4241-5FD0-73BE3D76345C}"/>
              </a:ext>
            </a:extLst>
          </p:cNvPr>
          <p:cNvSpPr/>
          <p:nvPr/>
        </p:nvSpPr>
        <p:spPr>
          <a:xfrm>
            <a:off x="7450185" y="4270761"/>
            <a:ext cx="1733006" cy="879566"/>
          </a:xfrm>
          <a:prstGeom prst="ellipse">
            <a:avLst/>
          </a:prstGeom>
          <a:solidFill>
            <a:schemeClr val="tx1">
              <a:lumMod val="25000"/>
              <a:lumOff val="75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HOC units</a:t>
            </a:r>
          </a:p>
        </p:txBody>
      </p:sp>
      <p:cxnSp>
        <p:nvCxnSpPr>
          <p:cNvPr id="32" name="Straight Connector 31">
            <a:extLst>
              <a:ext uri="{FF2B5EF4-FFF2-40B4-BE49-F238E27FC236}">
                <a16:creationId xmlns:a16="http://schemas.microsoft.com/office/drawing/2014/main" id="{74B2F8EC-7CFA-42B0-85ED-2B1DA194DADC}"/>
              </a:ext>
            </a:extLst>
          </p:cNvPr>
          <p:cNvCxnSpPr>
            <a:cxnSpLocks/>
            <a:stCxn id="33" idx="4"/>
          </p:cNvCxnSpPr>
          <p:nvPr/>
        </p:nvCxnSpPr>
        <p:spPr>
          <a:xfrm>
            <a:off x="8360231" y="3917613"/>
            <a:ext cx="0" cy="33217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3" name="Oval 32">
            <a:extLst>
              <a:ext uri="{FF2B5EF4-FFF2-40B4-BE49-F238E27FC236}">
                <a16:creationId xmlns:a16="http://schemas.microsoft.com/office/drawing/2014/main" id="{7BC8771A-C934-52D5-0C23-6AA3C400D3F8}"/>
              </a:ext>
            </a:extLst>
          </p:cNvPr>
          <p:cNvSpPr/>
          <p:nvPr/>
        </p:nvSpPr>
        <p:spPr>
          <a:xfrm>
            <a:off x="7080071" y="2661885"/>
            <a:ext cx="2560319" cy="1255728"/>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Informal </a:t>
            </a:r>
            <a:r>
              <a:rPr lang="en-GB" sz="1400" dirty="0">
                <a:solidFill>
                  <a:schemeClr val="tx1"/>
                </a:solidFill>
              </a:rPr>
              <a:t>or </a:t>
            </a:r>
            <a:r>
              <a:rPr lang="en-GB" sz="1400" b="1" dirty="0">
                <a:solidFill>
                  <a:schemeClr val="tx1"/>
                </a:solidFill>
              </a:rPr>
              <a:t>formal employment</a:t>
            </a:r>
          </a:p>
        </p:txBody>
      </p:sp>
      <p:sp>
        <p:nvSpPr>
          <p:cNvPr id="34" name="Oval 33">
            <a:extLst>
              <a:ext uri="{FF2B5EF4-FFF2-40B4-BE49-F238E27FC236}">
                <a16:creationId xmlns:a16="http://schemas.microsoft.com/office/drawing/2014/main" id="{9B6280BA-4963-52C2-CBB8-2FC4EAEBD54F}"/>
              </a:ext>
            </a:extLst>
          </p:cNvPr>
          <p:cNvSpPr/>
          <p:nvPr/>
        </p:nvSpPr>
        <p:spPr>
          <a:xfrm>
            <a:off x="6988629" y="5482497"/>
            <a:ext cx="2830285" cy="1255728"/>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Informal unpaid work</a:t>
            </a:r>
          </a:p>
          <a:p>
            <a:pPr algn="ctr"/>
            <a:r>
              <a:rPr lang="en-GB" sz="1400" dirty="0">
                <a:solidFill>
                  <a:schemeClr val="tx1"/>
                </a:solidFill>
              </a:rPr>
              <a:t>(Informal unpaid trainees and</a:t>
            </a:r>
          </a:p>
          <a:p>
            <a:pPr algn="ctr"/>
            <a:r>
              <a:rPr lang="en-GB" sz="1400" dirty="0">
                <a:solidFill>
                  <a:schemeClr val="tx1"/>
                </a:solidFill>
              </a:rPr>
              <a:t>volunteers)</a:t>
            </a:r>
          </a:p>
        </p:txBody>
      </p:sp>
      <p:cxnSp>
        <p:nvCxnSpPr>
          <p:cNvPr id="35" name="Straight Connector 34">
            <a:extLst>
              <a:ext uri="{FF2B5EF4-FFF2-40B4-BE49-F238E27FC236}">
                <a16:creationId xmlns:a16="http://schemas.microsoft.com/office/drawing/2014/main" id="{CD7FA74D-4273-8CA3-5EAC-6B5C3CBDE109}"/>
              </a:ext>
            </a:extLst>
          </p:cNvPr>
          <p:cNvCxnSpPr>
            <a:cxnSpLocks/>
          </p:cNvCxnSpPr>
          <p:nvPr/>
        </p:nvCxnSpPr>
        <p:spPr>
          <a:xfrm>
            <a:off x="8403772" y="5150327"/>
            <a:ext cx="0" cy="33217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E4F5D561-55E7-60CB-ED44-4B8547239D97}"/>
              </a:ext>
            </a:extLst>
          </p:cNvPr>
          <p:cNvSpPr/>
          <p:nvPr/>
        </p:nvSpPr>
        <p:spPr>
          <a:xfrm>
            <a:off x="9453155" y="4083698"/>
            <a:ext cx="2637243" cy="1255728"/>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Informal or (formal) </a:t>
            </a:r>
            <a:r>
              <a:rPr lang="en-GB" sz="1400" dirty="0">
                <a:solidFill>
                  <a:schemeClr val="tx1"/>
                </a:solidFill>
              </a:rPr>
              <a:t>Own-use production work</a:t>
            </a:r>
          </a:p>
        </p:txBody>
      </p:sp>
      <p:cxnSp>
        <p:nvCxnSpPr>
          <p:cNvPr id="37" name="Straight Connector 36">
            <a:extLst>
              <a:ext uri="{FF2B5EF4-FFF2-40B4-BE49-F238E27FC236}">
                <a16:creationId xmlns:a16="http://schemas.microsoft.com/office/drawing/2014/main" id="{CEA91178-7B3C-4CE9-5317-C901E295108C}"/>
              </a:ext>
            </a:extLst>
          </p:cNvPr>
          <p:cNvCxnSpPr>
            <a:cxnSpLocks/>
            <a:stCxn id="36" idx="2"/>
            <a:endCxn id="31" idx="6"/>
          </p:cNvCxnSpPr>
          <p:nvPr/>
        </p:nvCxnSpPr>
        <p:spPr>
          <a:xfrm flipH="1" flipV="1">
            <a:off x="9183191" y="4710544"/>
            <a:ext cx="269964" cy="1018"/>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4503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10" presetClass="entr" presetSubtype="0" fill="hold"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500"/>
                                        <p:tgtEl>
                                          <p:spTgt spid="2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fade">
                                      <p:cBhvr>
                                        <p:cTn id="13" dur="500"/>
                                        <p:tgtEl>
                                          <p:spTgt spid="26"/>
                                        </p:tgtEl>
                                      </p:cBhvr>
                                    </p:animEffect>
                                  </p:childTnLst>
                                </p:cTn>
                              </p:par>
                              <p:par>
                                <p:cTn id="14" presetID="10" presetClass="entr" presetSubtype="0" fill="hold"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fade">
                                      <p:cBhvr>
                                        <p:cTn id="16" dur="500"/>
                                        <p:tgtEl>
                                          <p:spTgt spid="30"/>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fade">
                                      <p:cBhvr>
                                        <p:cTn id="19" dur="500"/>
                                        <p:tgtEl>
                                          <p:spTgt spid="29"/>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3"/>
                                        </p:tgtEl>
                                        <p:attrNameLst>
                                          <p:attrName>style.visibility</p:attrName>
                                        </p:attrNameLst>
                                      </p:cBhvr>
                                      <p:to>
                                        <p:strVal val="visible"/>
                                      </p:to>
                                    </p:set>
                                    <p:animEffect transition="in" filter="fade">
                                      <p:cBhvr>
                                        <p:cTn id="24" dur="500"/>
                                        <p:tgtEl>
                                          <p:spTgt spid="33"/>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fade">
                                      <p:cBhvr>
                                        <p:cTn id="27" dur="500"/>
                                        <p:tgtEl>
                                          <p:spTgt spid="31"/>
                                        </p:tgtEl>
                                      </p:cBhvr>
                                    </p:animEffect>
                                  </p:childTnLst>
                                </p:cTn>
                              </p:par>
                              <p:par>
                                <p:cTn id="28" presetID="10" presetClass="entr" presetSubtype="0" fill="hold" nodeType="with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fade">
                                      <p:cBhvr>
                                        <p:cTn id="30" dur="500"/>
                                        <p:tgtEl>
                                          <p:spTgt spid="32"/>
                                        </p:tgtEl>
                                      </p:cBhvr>
                                    </p:animEffect>
                                  </p:childTnLst>
                                </p:cTn>
                              </p:par>
                              <p:par>
                                <p:cTn id="31" presetID="10" presetClass="entr" presetSubtype="0" fill="hold" nodeType="with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fade">
                                      <p:cBhvr>
                                        <p:cTn id="33" dur="500"/>
                                        <p:tgtEl>
                                          <p:spTgt spid="35"/>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4"/>
                                        </p:tgtEl>
                                        <p:attrNameLst>
                                          <p:attrName>style.visibility</p:attrName>
                                        </p:attrNameLst>
                                      </p:cBhvr>
                                      <p:to>
                                        <p:strVal val="visible"/>
                                      </p:to>
                                    </p:set>
                                    <p:animEffect transition="in" filter="fade">
                                      <p:cBhvr>
                                        <p:cTn id="36" dur="500"/>
                                        <p:tgtEl>
                                          <p:spTgt spid="34"/>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fade">
                                      <p:cBhvr>
                                        <p:cTn id="39" dur="500"/>
                                        <p:tgtEl>
                                          <p:spTgt spid="36"/>
                                        </p:tgtEl>
                                      </p:cBhvr>
                                    </p:animEffect>
                                  </p:childTnLst>
                                </p:cTn>
                              </p:par>
                              <p:par>
                                <p:cTn id="40" presetID="10" presetClass="entr" presetSubtype="0" fill="hold" nodeType="with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fade">
                                      <p:cBhvr>
                                        <p:cTn id="42"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8" grpId="0" animBg="1"/>
      <p:bldP spid="29" grpId="0" animBg="1"/>
      <p:bldP spid="31" grpId="0" animBg="1"/>
      <p:bldP spid="33" grpId="0" animBg="1"/>
      <p:bldP spid="34" grpId="0" animBg="1"/>
      <p:bldP spid="3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1C032-B791-4D94-A6BA-D58F4004ADA1}"/>
              </a:ext>
            </a:extLst>
          </p:cNvPr>
          <p:cNvSpPr>
            <a:spLocks noGrp="1"/>
          </p:cNvSpPr>
          <p:nvPr>
            <p:ph type="title"/>
          </p:nvPr>
        </p:nvSpPr>
        <p:spPr>
          <a:xfrm>
            <a:off x="662603" y="1392452"/>
            <a:ext cx="11210924" cy="720000"/>
          </a:xfrm>
        </p:spPr>
        <p:txBody>
          <a:bodyPr/>
          <a:lstStyle/>
          <a:p>
            <a:r>
              <a:rPr lang="en-GB" dirty="0"/>
              <a:t>Summarizing the main changes</a:t>
            </a:r>
          </a:p>
        </p:txBody>
      </p:sp>
      <p:sp>
        <p:nvSpPr>
          <p:cNvPr id="3" name="Content Placeholder 2">
            <a:extLst>
              <a:ext uri="{FF2B5EF4-FFF2-40B4-BE49-F238E27FC236}">
                <a16:creationId xmlns:a16="http://schemas.microsoft.com/office/drawing/2014/main" id="{D83BDE3A-E7E7-46C4-A5E0-BB30D07458D8}"/>
              </a:ext>
            </a:extLst>
          </p:cNvPr>
          <p:cNvSpPr>
            <a:spLocks noGrp="1"/>
          </p:cNvSpPr>
          <p:nvPr>
            <p:ph sz="half" idx="1"/>
          </p:nvPr>
        </p:nvSpPr>
        <p:spPr>
          <a:xfrm>
            <a:off x="318473" y="1754007"/>
            <a:ext cx="5360400" cy="5332443"/>
          </a:xfrm>
        </p:spPr>
        <p:txBody>
          <a:bodyPr/>
          <a:lstStyle/>
          <a:p>
            <a:endParaRPr lang="en-GB" dirty="0"/>
          </a:p>
          <a:p>
            <a:r>
              <a:rPr lang="en-GB" dirty="0"/>
              <a:t>Most of the criteria were part of the 15th ICLS resolution</a:t>
            </a:r>
          </a:p>
          <a:p>
            <a:pPr marL="720725" lvl="7" indent="-277813">
              <a:lnSpc>
                <a:spcPct val="110000"/>
              </a:lnSpc>
              <a:spcBef>
                <a:spcPts val="0"/>
              </a:spcBef>
              <a:buClr>
                <a:schemeClr val="accent1"/>
              </a:buClr>
            </a:pPr>
            <a:r>
              <a:rPr lang="en-GB" dirty="0"/>
              <a:t>The definitions of the criteria has been strengthen/clarified and more clearly linked to the concept of informality.</a:t>
            </a:r>
          </a:p>
          <a:p>
            <a:pPr marL="720725" lvl="7" indent="-277813">
              <a:lnSpc>
                <a:spcPct val="110000"/>
              </a:lnSpc>
              <a:spcBef>
                <a:spcPts val="0"/>
              </a:spcBef>
              <a:buClr>
                <a:schemeClr val="accent1"/>
              </a:buClr>
            </a:pPr>
            <a:r>
              <a:rPr lang="en-GB" dirty="0"/>
              <a:t>Improved recommendations for operationalization, based on current country practices.</a:t>
            </a:r>
          </a:p>
        </p:txBody>
      </p:sp>
      <p:sp>
        <p:nvSpPr>
          <p:cNvPr id="4" name="Content Placeholder 3">
            <a:extLst>
              <a:ext uri="{FF2B5EF4-FFF2-40B4-BE49-F238E27FC236}">
                <a16:creationId xmlns:a16="http://schemas.microsoft.com/office/drawing/2014/main" id="{392116DF-33C5-41F9-A13C-E0FB6EF5ED2C}"/>
              </a:ext>
            </a:extLst>
          </p:cNvPr>
          <p:cNvSpPr>
            <a:spLocks noGrp="1"/>
          </p:cNvSpPr>
          <p:nvPr>
            <p:ph sz="half" idx="2"/>
          </p:nvPr>
        </p:nvSpPr>
        <p:spPr>
          <a:xfrm>
            <a:off x="6424350" y="2406748"/>
            <a:ext cx="5360400" cy="3482977"/>
          </a:xfrm>
        </p:spPr>
        <p:txBody>
          <a:bodyPr/>
          <a:lstStyle/>
          <a:p>
            <a:r>
              <a:rPr lang="en-GB" dirty="0"/>
              <a:t>Size is no longer proposed to be a main criterion to use. </a:t>
            </a:r>
          </a:p>
          <a:p>
            <a:pPr marL="285750" indent="-285750">
              <a:spcBef>
                <a:spcPts val="0"/>
              </a:spcBef>
              <a:buFont typeface="Arial" panose="020B0604020202020204" pitchFamily="34" charset="0"/>
              <a:buChar char="•"/>
            </a:pPr>
            <a:r>
              <a:rPr lang="en-GB" b="0" dirty="0">
                <a:solidFill>
                  <a:schemeClr val="tx1"/>
                </a:solidFill>
              </a:rPr>
              <a:t>Conceptually: size (by using a threshold) is less clearly linked to the concept of informality.</a:t>
            </a:r>
          </a:p>
          <a:p>
            <a:pPr marL="720725" lvl="7" indent="-277813">
              <a:lnSpc>
                <a:spcPct val="110000"/>
              </a:lnSpc>
              <a:spcBef>
                <a:spcPts val="0"/>
              </a:spcBef>
              <a:buClr>
                <a:schemeClr val="accent1"/>
              </a:buClr>
            </a:pPr>
            <a:r>
              <a:rPr lang="en-GB" sz="1600" dirty="0"/>
              <a:t>In a few countries size of the enterprise is embedded in the national legislation which creates </a:t>
            </a:r>
            <a:r>
              <a:rPr lang="en-GB" sz="1600"/>
              <a:t>a link</a:t>
            </a:r>
            <a:r>
              <a:rPr lang="en-GB" sz="1600" dirty="0"/>
              <a:t>, but this is not a common situation.</a:t>
            </a:r>
          </a:p>
          <a:p>
            <a:pPr marL="720725" lvl="7" indent="-277813">
              <a:lnSpc>
                <a:spcPct val="110000"/>
              </a:lnSpc>
              <a:spcBef>
                <a:spcPts val="0"/>
              </a:spcBef>
              <a:buClr>
                <a:schemeClr val="accent1"/>
              </a:buClr>
            </a:pPr>
            <a:r>
              <a:rPr lang="en-GB" sz="1600" dirty="0"/>
              <a:t>Small enterprises might be registered, pay tax etc.</a:t>
            </a:r>
          </a:p>
          <a:p>
            <a:pPr marL="720725" lvl="7" indent="-277813">
              <a:lnSpc>
                <a:spcPct val="110000"/>
              </a:lnSpc>
              <a:spcBef>
                <a:spcPts val="0"/>
              </a:spcBef>
              <a:buClr>
                <a:schemeClr val="accent1"/>
              </a:buClr>
            </a:pPr>
            <a:r>
              <a:rPr lang="en-GB" sz="1600" dirty="0"/>
              <a:t>And large enterprises might not be registered.</a:t>
            </a:r>
          </a:p>
          <a:p>
            <a:pPr marL="285750" indent="-285750">
              <a:buFont typeface="Arial" panose="020B0604020202020204" pitchFamily="34" charset="0"/>
              <a:buChar char="•"/>
            </a:pPr>
            <a:r>
              <a:rPr lang="en-GB" b="0" dirty="0">
                <a:solidFill>
                  <a:schemeClr val="tx1"/>
                </a:solidFill>
              </a:rPr>
              <a:t>Operationally: the threshold is arbitrary but will impact on the size of the informal sector.</a:t>
            </a:r>
          </a:p>
          <a:p>
            <a:pPr marL="285750" indent="-285750">
              <a:buFont typeface="Arial" panose="020B0604020202020204" pitchFamily="34" charset="0"/>
              <a:buChar char="•"/>
            </a:pPr>
            <a:endParaRPr lang="en-GB" b="0" dirty="0"/>
          </a:p>
          <a:p>
            <a:endParaRPr lang="en-GB" dirty="0"/>
          </a:p>
        </p:txBody>
      </p:sp>
      <p:sp>
        <p:nvSpPr>
          <p:cNvPr id="5" name="Date Placeholder 4">
            <a:extLst>
              <a:ext uri="{FF2B5EF4-FFF2-40B4-BE49-F238E27FC236}">
                <a16:creationId xmlns:a16="http://schemas.microsoft.com/office/drawing/2014/main" id="{58BA7165-C14D-498A-A9F4-04BA28BA1AF9}"/>
              </a:ext>
            </a:extLst>
          </p:cNvPr>
          <p:cNvSpPr>
            <a:spLocks noGrp="1"/>
          </p:cNvSpPr>
          <p:nvPr>
            <p:ph type="dt" sz="half" idx="10"/>
          </p:nvPr>
        </p:nvSpPr>
        <p:spPr/>
        <p:txBody>
          <a:bodyPr/>
          <a:lstStyle/>
          <a:p>
            <a:r>
              <a:rPr lang="en-GB"/>
              <a:t>Date: Monday / 01 / October / 2019</a:t>
            </a:r>
          </a:p>
        </p:txBody>
      </p:sp>
      <p:sp>
        <p:nvSpPr>
          <p:cNvPr id="9" name="Content Placeholder 3">
            <a:extLst>
              <a:ext uri="{FF2B5EF4-FFF2-40B4-BE49-F238E27FC236}">
                <a16:creationId xmlns:a16="http://schemas.microsoft.com/office/drawing/2014/main" id="{D10A09D1-25CF-4F2C-B089-57E4BAA0EF3B}"/>
              </a:ext>
            </a:extLst>
          </p:cNvPr>
          <p:cNvSpPr txBox="1">
            <a:spLocks/>
          </p:cNvSpPr>
          <p:nvPr/>
        </p:nvSpPr>
        <p:spPr>
          <a:xfrm>
            <a:off x="1063950" y="3605028"/>
            <a:ext cx="5360400" cy="3482977"/>
          </a:xfrm>
          <a:prstGeom prst="rect">
            <a:avLst/>
          </a:prstGeom>
        </p:spPr>
        <p:txBody>
          <a:bodyPr vert="horz" lIns="0" tIns="0" rIns="0" bIns="0" rtlCol="0">
            <a:noAutofit/>
          </a:bodyPr>
          <a:lstStyle>
            <a:lvl1pPr marL="0" indent="0" algn="l" defTabSz="914400" rtl="0" eaLnBrk="1" latinLnBrk="0" hangingPunct="1">
              <a:lnSpc>
                <a:spcPct val="100000"/>
              </a:lnSpc>
              <a:spcBef>
                <a:spcPts val="2400"/>
              </a:spcBef>
              <a:spcAft>
                <a:spcPts val="600"/>
              </a:spcAft>
              <a:buFont typeface="Arial" panose="020B0604020202020204" pitchFamily="34" charset="0"/>
              <a:buNone/>
              <a:defRPr sz="1800" b="1" kern="1200">
                <a:solidFill>
                  <a:schemeClr val="accent2"/>
                </a:solidFill>
                <a:latin typeface="+mn-lt"/>
                <a:ea typeface="+mn-ea"/>
                <a:cs typeface="+mn-cs"/>
              </a:defRPr>
            </a:lvl1pPr>
            <a:lvl2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1"/>
                </a:solidFill>
                <a:latin typeface="+mn-lt"/>
                <a:ea typeface="+mn-ea"/>
                <a:cs typeface="+mn-cs"/>
              </a:defRPr>
            </a:lvl2pPr>
            <a:lvl3pPr marL="252000" indent="-252000" algn="l" defTabSz="914400" rtl="0" eaLnBrk="1" latinLnBrk="0" hangingPunct="1">
              <a:lnSpc>
                <a:spcPct val="100000"/>
              </a:lnSpc>
              <a:spcBef>
                <a:spcPts val="600"/>
              </a:spcBef>
              <a:buClr>
                <a:schemeClr val="accent2"/>
              </a:buClr>
              <a:buSzPct val="70000"/>
              <a:buFont typeface="Wingdings 3" panose="05040102010807070707" pitchFamily="18" charset="2"/>
              <a:buChar char=""/>
              <a:defRPr sz="1800" kern="1200">
                <a:solidFill>
                  <a:schemeClr val="tx1"/>
                </a:solidFill>
                <a:latin typeface="+mn-lt"/>
                <a:ea typeface="+mn-ea"/>
                <a:cs typeface="+mn-cs"/>
              </a:defRPr>
            </a:lvl3pPr>
            <a:lvl4pPr marL="0" indent="0" algn="l" defTabSz="914400" rtl="0" eaLnBrk="1" latinLnBrk="0" hangingPunct="1">
              <a:lnSpc>
                <a:spcPct val="100000"/>
              </a:lnSpc>
              <a:spcBef>
                <a:spcPts val="2400"/>
              </a:spcBef>
              <a:spcAft>
                <a:spcPts val="450"/>
              </a:spcAft>
              <a:buClr>
                <a:schemeClr val="accent2"/>
              </a:buClr>
              <a:buSzPct val="80000"/>
              <a:buFont typeface="Arial" panose="020B0604020202020204" pitchFamily="34" charset="0"/>
              <a:buNone/>
              <a:defRPr sz="1400" b="1" kern="1200">
                <a:solidFill>
                  <a:schemeClr val="accent2"/>
                </a:solidFill>
                <a:latin typeface="+mn-lt"/>
                <a:ea typeface="+mn-ea"/>
                <a:cs typeface="+mn-cs"/>
              </a:defRPr>
            </a:lvl4pPr>
            <a:lvl5pPr marL="0" indent="0" algn="l" defTabSz="914400" rtl="0" eaLnBrk="1" latinLnBrk="0" hangingPunct="1">
              <a:lnSpc>
                <a:spcPct val="100000"/>
              </a:lnSpc>
              <a:spcBef>
                <a:spcPts val="450"/>
              </a:spcBef>
              <a:spcAft>
                <a:spcPts val="450"/>
              </a:spcAft>
              <a:buClr>
                <a:schemeClr val="accent2"/>
              </a:buClr>
              <a:buSzPct val="80000"/>
              <a:buFont typeface="Arial" panose="020B0604020202020204" pitchFamily="34" charset="0"/>
              <a:buNone/>
              <a:defRPr sz="1400" kern="1200">
                <a:solidFill>
                  <a:schemeClr val="tx1"/>
                </a:solidFill>
                <a:latin typeface="+mn-lt"/>
                <a:ea typeface="+mn-ea"/>
                <a:cs typeface="+mn-cs"/>
              </a:defRPr>
            </a:lvl5pPr>
            <a:lvl6pPr marL="252000" indent="-252000" algn="l" defTabSz="914400" rtl="0" eaLnBrk="1" latinLnBrk="0" hangingPunct="1">
              <a:lnSpc>
                <a:spcPct val="100000"/>
              </a:lnSpc>
              <a:spcBef>
                <a:spcPts val="450"/>
              </a:spcBef>
              <a:buClr>
                <a:schemeClr val="accent2"/>
              </a:buClr>
              <a:buSzPct val="70000"/>
              <a:buFont typeface="Wingdings 3" panose="05040102010807070707" pitchFamily="18" charset="2"/>
              <a:buChar char="u"/>
              <a:defRPr sz="1400" kern="1200">
                <a:solidFill>
                  <a:schemeClr val="tx1"/>
                </a:solidFill>
                <a:latin typeface="+mn-lt"/>
                <a:ea typeface="+mn-ea"/>
                <a:cs typeface="+mn-cs"/>
              </a:defRPr>
            </a:lvl6pPr>
            <a:lvl7pPr marL="0" indent="0" algn="l" defTabSz="914400" rtl="0" eaLnBrk="1" latinLnBrk="0" hangingPunct="1">
              <a:lnSpc>
                <a:spcPct val="100000"/>
              </a:lnSpc>
              <a:spcBef>
                <a:spcPts val="600"/>
              </a:spcBef>
              <a:buFont typeface="Arial" panose="020B0604020202020204" pitchFamily="34" charset="0"/>
              <a:buNone/>
              <a:defRPr sz="1000" kern="1200" baseline="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b="0" dirty="0"/>
          </a:p>
          <a:p>
            <a:endParaRPr lang="en-GB" dirty="0"/>
          </a:p>
        </p:txBody>
      </p:sp>
    </p:spTree>
    <p:extLst>
      <p:ext uri="{BB962C8B-B14F-4D97-AF65-F5344CB8AC3E}">
        <p14:creationId xmlns:p14="http://schemas.microsoft.com/office/powerpoint/2010/main" val="8675770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1C032-B791-4D94-A6BA-D58F4004ADA1}"/>
              </a:ext>
            </a:extLst>
          </p:cNvPr>
          <p:cNvSpPr>
            <a:spLocks noGrp="1"/>
          </p:cNvSpPr>
          <p:nvPr>
            <p:ph type="title"/>
          </p:nvPr>
        </p:nvSpPr>
        <p:spPr>
          <a:xfrm>
            <a:off x="662603" y="1392452"/>
            <a:ext cx="11210924" cy="720000"/>
          </a:xfrm>
        </p:spPr>
        <p:txBody>
          <a:bodyPr/>
          <a:lstStyle/>
          <a:p>
            <a:r>
              <a:rPr lang="en-GB" dirty="0"/>
              <a:t>Summarizing the main changes</a:t>
            </a:r>
          </a:p>
        </p:txBody>
      </p:sp>
      <p:sp>
        <p:nvSpPr>
          <p:cNvPr id="3" name="Content Placeholder 2">
            <a:extLst>
              <a:ext uri="{FF2B5EF4-FFF2-40B4-BE49-F238E27FC236}">
                <a16:creationId xmlns:a16="http://schemas.microsoft.com/office/drawing/2014/main" id="{D83BDE3A-E7E7-46C4-A5E0-BB30D07458D8}"/>
              </a:ext>
            </a:extLst>
          </p:cNvPr>
          <p:cNvSpPr>
            <a:spLocks noGrp="1"/>
          </p:cNvSpPr>
          <p:nvPr>
            <p:ph sz="half" idx="1"/>
          </p:nvPr>
        </p:nvSpPr>
        <p:spPr>
          <a:xfrm>
            <a:off x="318473" y="1754007"/>
            <a:ext cx="5360400" cy="5332443"/>
          </a:xfrm>
        </p:spPr>
        <p:txBody>
          <a:bodyPr/>
          <a:lstStyle/>
          <a:p>
            <a:endParaRPr lang="en-GB" dirty="0"/>
          </a:p>
          <a:p>
            <a:r>
              <a:rPr lang="en-GB" dirty="0"/>
              <a:t>The threshold of market production has been changed</a:t>
            </a:r>
          </a:p>
          <a:p>
            <a:pPr marL="720725" lvl="7" indent="-277813">
              <a:lnSpc>
                <a:spcPct val="110000"/>
              </a:lnSpc>
              <a:spcBef>
                <a:spcPts val="0"/>
              </a:spcBef>
              <a:buClr>
                <a:schemeClr val="accent1"/>
              </a:buClr>
            </a:pPr>
            <a:r>
              <a:rPr lang="en-GB" dirty="0"/>
              <a:t>Changed from </a:t>
            </a:r>
            <a:r>
              <a:rPr lang="en-GB" i="1" dirty="0"/>
              <a:t>some </a:t>
            </a:r>
            <a:r>
              <a:rPr lang="en-GB" dirty="0"/>
              <a:t>production to that the production should </a:t>
            </a:r>
            <a:r>
              <a:rPr lang="en-GB" i="1" dirty="0"/>
              <a:t>mainly</a:t>
            </a:r>
            <a:r>
              <a:rPr lang="en-GB" dirty="0"/>
              <a:t> be intended for the market.</a:t>
            </a:r>
          </a:p>
        </p:txBody>
      </p:sp>
      <p:sp>
        <p:nvSpPr>
          <p:cNvPr id="4" name="Content Placeholder 3">
            <a:extLst>
              <a:ext uri="{FF2B5EF4-FFF2-40B4-BE49-F238E27FC236}">
                <a16:creationId xmlns:a16="http://schemas.microsoft.com/office/drawing/2014/main" id="{392116DF-33C5-41F9-A13C-E0FB6EF5ED2C}"/>
              </a:ext>
            </a:extLst>
          </p:cNvPr>
          <p:cNvSpPr>
            <a:spLocks noGrp="1"/>
          </p:cNvSpPr>
          <p:nvPr>
            <p:ph sz="half" idx="2"/>
          </p:nvPr>
        </p:nvSpPr>
        <p:spPr>
          <a:xfrm>
            <a:off x="6424350" y="2406748"/>
            <a:ext cx="5360400" cy="3482977"/>
          </a:xfrm>
        </p:spPr>
        <p:txBody>
          <a:bodyPr/>
          <a:lstStyle/>
          <a:p>
            <a:r>
              <a:rPr lang="en-GB" dirty="0"/>
              <a:t>Agriculture is to be included</a:t>
            </a:r>
          </a:p>
          <a:p>
            <a:pPr marL="285750" indent="-285750">
              <a:spcBef>
                <a:spcPts val="0"/>
              </a:spcBef>
              <a:buFont typeface="Arial" panose="020B0604020202020204" pitchFamily="34" charset="0"/>
              <a:buChar char="•"/>
            </a:pPr>
            <a:r>
              <a:rPr lang="en-GB" b="0" dirty="0">
                <a:solidFill>
                  <a:schemeClr val="tx1"/>
                </a:solidFill>
              </a:rPr>
              <a:t>The previous option of excluding agriculture from the informal sector has been removed.</a:t>
            </a:r>
          </a:p>
          <a:p>
            <a:pPr marL="285750" indent="-285750">
              <a:spcBef>
                <a:spcPts val="0"/>
              </a:spcBef>
              <a:buFont typeface="Arial" panose="020B0604020202020204" pitchFamily="34" charset="0"/>
              <a:buChar char="•"/>
            </a:pPr>
            <a:r>
              <a:rPr lang="en-GB" b="0" dirty="0">
                <a:solidFill>
                  <a:schemeClr val="tx1"/>
                </a:solidFill>
              </a:rPr>
              <a:t>Expectation is an inclusion of both agriculture and non-agriculture activities in the informal sector. </a:t>
            </a:r>
            <a:endParaRPr lang="en-GB" dirty="0"/>
          </a:p>
        </p:txBody>
      </p:sp>
      <p:sp>
        <p:nvSpPr>
          <p:cNvPr id="5" name="Date Placeholder 4">
            <a:extLst>
              <a:ext uri="{FF2B5EF4-FFF2-40B4-BE49-F238E27FC236}">
                <a16:creationId xmlns:a16="http://schemas.microsoft.com/office/drawing/2014/main" id="{58BA7165-C14D-498A-A9F4-04BA28BA1AF9}"/>
              </a:ext>
            </a:extLst>
          </p:cNvPr>
          <p:cNvSpPr>
            <a:spLocks noGrp="1"/>
          </p:cNvSpPr>
          <p:nvPr>
            <p:ph type="dt" sz="half" idx="10"/>
          </p:nvPr>
        </p:nvSpPr>
        <p:spPr/>
        <p:txBody>
          <a:bodyPr/>
          <a:lstStyle/>
          <a:p>
            <a:r>
              <a:rPr lang="en-GB"/>
              <a:t>Date: Monday / 01 / October / 2019</a:t>
            </a:r>
          </a:p>
        </p:txBody>
      </p:sp>
      <p:sp>
        <p:nvSpPr>
          <p:cNvPr id="9" name="Content Placeholder 3">
            <a:extLst>
              <a:ext uri="{FF2B5EF4-FFF2-40B4-BE49-F238E27FC236}">
                <a16:creationId xmlns:a16="http://schemas.microsoft.com/office/drawing/2014/main" id="{D10A09D1-25CF-4F2C-B089-57E4BAA0EF3B}"/>
              </a:ext>
            </a:extLst>
          </p:cNvPr>
          <p:cNvSpPr txBox="1">
            <a:spLocks/>
          </p:cNvSpPr>
          <p:nvPr/>
        </p:nvSpPr>
        <p:spPr>
          <a:xfrm>
            <a:off x="1063950" y="3605028"/>
            <a:ext cx="5360400" cy="3482977"/>
          </a:xfrm>
          <a:prstGeom prst="rect">
            <a:avLst/>
          </a:prstGeom>
        </p:spPr>
        <p:txBody>
          <a:bodyPr vert="horz" lIns="0" tIns="0" rIns="0" bIns="0" rtlCol="0">
            <a:noAutofit/>
          </a:bodyPr>
          <a:lstStyle>
            <a:lvl1pPr marL="0" indent="0" algn="l" defTabSz="914400" rtl="0" eaLnBrk="1" latinLnBrk="0" hangingPunct="1">
              <a:lnSpc>
                <a:spcPct val="100000"/>
              </a:lnSpc>
              <a:spcBef>
                <a:spcPts val="2400"/>
              </a:spcBef>
              <a:spcAft>
                <a:spcPts val="600"/>
              </a:spcAft>
              <a:buFont typeface="Arial" panose="020B0604020202020204" pitchFamily="34" charset="0"/>
              <a:buNone/>
              <a:defRPr sz="1800" b="1" kern="1200">
                <a:solidFill>
                  <a:schemeClr val="accent2"/>
                </a:solidFill>
                <a:latin typeface="+mn-lt"/>
                <a:ea typeface="+mn-ea"/>
                <a:cs typeface="+mn-cs"/>
              </a:defRPr>
            </a:lvl1pPr>
            <a:lvl2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1"/>
                </a:solidFill>
                <a:latin typeface="+mn-lt"/>
                <a:ea typeface="+mn-ea"/>
                <a:cs typeface="+mn-cs"/>
              </a:defRPr>
            </a:lvl2pPr>
            <a:lvl3pPr marL="252000" indent="-252000" algn="l" defTabSz="914400" rtl="0" eaLnBrk="1" latinLnBrk="0" hangingPunct="1">
              <a:lnSpc>
                <a:spcPct val="100000"/>
              </a:lnSpc>
              <a:spcBef>
                <a:spcPts val="600"/>
              </a:spcBef>
              <a:buClr>
                <a:schemeClr val="accent2"/>
              </a:buClr>
              <a:buSzPct val="70000"/>
              <a:buFont typeface="Wingdings 3" panose="05040102010807070707" pitchFamily="18" charset="2"/>
              <a:buChar char=""/>
              <a:defRPr sz="1800" kern="1200">
                <a:solidFill>
                  <a:schemeClr val="tx1"/>
                </a:solidFill>
                <a:latin typeface="+mn-lt"/>
                <a:ea typeface="+mn-ea"/>
                <a:cs typeface="+mn-cs"/>
              </a:defRPr>
            </a:lvl3pPr>
            <a:lvl4pPr marL="0" indent="0" algn="l" defTabSz="914400" rtl="0" eaLnBrk="1" latinLnBrk="0" hangingPunct="1">
              <a:lnSpc>
                <a:spcPct val="100000"/>
              </a:lnSpc>
              <a:spcBef>
                <a:spcPts val="2400"/>
              </a:spcBef>
              <a:spcAft>
                <a:spcPts val="450"/>
              </a:spcAft>
              <a:buClr>
                <a:schemeClr val="accent2"/>
              </a:buClr>
              <a:buSzPct val="80000"/>
              <a:buFont typeface="Arial" panose="020B0604020202020204" pitchFamily="34" charset="0"/>
              <a:buNone/>
              <a:defRPr sz="1400" b="1" kern="1200">
                <a:solidFill>
                  <a:schemeClr val="accent2"/>
                </a:solidFill>
                <a:latin typeface="+mn-lt"/>
                <a:ea typeface="+mn-ea"/>
                <a:cs typeface="+mn-cs"/>
              </a:defRPr>
            </a:lvl4pPr>
            <a:lvl5pPr marL="0" indent="0" algn="l" defTabSz="914400" rtl="0" eaLnBrk="1" latinLnBrk="0" hangingPunct="1">
              <a:lnSpc>
                <a:spcPct val="100000"/>
              </a:lnSpc>
              <a:spcBef>
                <a:spcPts val="450"/>
              </a:spcBef>
              <a:spcAft>
                <a:spcPts val="450"/>
              </a:spcAft>
              <a:buClr>
                <a:schemeClr val="accent2"/>
              </a:buClr>
              <a:buSzPct val="80000"/>
              <a:buFont typeface="Arial" panose="020B0604020202020204" pitchFamily="34" charset="0"/>
              <a:buNone/>
              <a:defRPr sz="1400" kern="1200">
                <a:solidFill>
                  <a:schemeClr val="tx1"/>
                </a:solidFill>
                <a:latin typeface="+mn-lt"/>
                <a:ea typeface="+mn-ea"/>
                <a:cs typeface="+mn-cs"/>
              </a:defRPr>
            </a:lvl5pPr>
            <a:lvl6pPr marL="252000" indent="-252000" algn="l" defTabSz="914400" rtl="0" eaLnBrk="1" latinLnBrk="0" hangingPunct="1">
              <a:lnSpc>
                <a:spcPct val="100000"/>
              </a:lnSpc>
              <a:spcBef>
                <a:spcPts val="450"/>
              </a:spcBef>
              <a:buClr>
                <a:schemeClr val="accent2"/>
              </a:buClr>
              <a:buSzPct val="70000"/>
              <a:buFont typeface="Wingdings 3" panose="05040102010807070707" pitchFamily="18" charset="2"/>
              <a:buChar char="u"/>
              <a:defRPr sz="1400" kern="1200">
                <a:solidFill>
                  <a:schemeClr val="tx1"/>
                </a:solidFill>
                <a:latin typeface="+mn-lt"/>
                <a:ea typeface="+mn-ea"/>
                <a:cs typeface="+mn-cs"/>
              </a:defRPr>
            </a:lvl6pPr>
            <a:lvl7pPr marL="0" indent="0" algn="l" defTabSz="914400" rtl="0" eaLnBrk="1" latinLnBrk="0" hangingPunct="1">
              <a:lnSpc>
                <a:spcPct val="100000"/>
              </a:lnSpc>
              <a:spcBef>
                <a:spcPts val="600"/>
              </a:spcBef>
              <a:buFont typeface="Arial" panose="020B0604020202020204" pitchFamily="34" charset="0"/>
              <a:buNone/>
              <a:defRPr sz="1000" kern="1200" baseline="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b="0" dirty="0"/>
          </a:p>
          <a:p>
            <a:endParaRPr lang="en-GB" dirty="0"/>
          </a:p>
        </p:txBody>
      </p:sp>
      <p:pic>
        <p:nvPicPr>
          <p:cNvPr id="7" name="Picture 6" descr="A group of people working in a field&#10;&#10;Description automatically generated">
            <a:extLst>
              <a:ext uri="{FF2B5EF4-FFF2-40B4-BE49-F238E27FC236}">
                <a16:creationId xmlns:a16="http://schemas.microsoft.com/office/drawing/2014/main" id="{87CB51F2-6D39-D803-0E00-B3F50E5769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24850" y="4716887"/>
            <a:ext cx="3800475" cy="2141113"/>
          </a:xfrm>
          <a:prstGeom prst="rect">
            <a:avLst/>
          </a:prstGeom>
        </p:spPr>
      </p:pic>
    </p:spTree>
    <p:extLst>
      <p:ext uri="{BB962C8B-B14F-4D97-AF65-F5344CB8AC3E}">
        <p14:creationId xmlns:p14="http://schemas.microsoft.com/office/powerpoint/2010/main" val="3318976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GB" dirty="0"/>
              <a:t>Date: Monday / 01 / October / 2019</a:t>
            </a:r>
          </a:p>
        </p:txBody>
      </p:sp>
      <p:sp>
        <p:nvSpPr>
          <p:cNvPr id="5" name="Footer Placeholder 4"/>
          <p:cNvSpPr>
            <a:spLocks noGrp="1"/>
          </p:cNvSpPr>
          <p:nvPr>
            <p:ph type="ftr" sz="quarter" idx="11"/>
          </p:nvPr>
        </p:nvSpPr>
        <p:spPr/>
        <p:txBody>
          <a:bodyPr/>
          <a:lstStyle/>
          <a:p>
            <a:r>
              <a:rPr lang="en-GB" dirty="0"/>
              <a:t>Advancing social justice, promoting decent work</a:t>
            </a:r>
          </a:p>
        </p:txBody>
      </p:sp>
      <p:sp>
        <p:nvSpPr>
          <p:cNvPr id="6" name="Slide Number Placeholder 5"/>
          <p:cNvSpPr>
            <a:spLocks noGrp="1"/>
          </p:cNvSpPr>
          <p:nvPr>
            <p:ph type="sldNum" sz="quarter" idx="12"/>
          </p:nvPr>
        </p:nvSpPr>
        <p:spPr/>
        <p:txBody>
          <a:bodyPr/>
          <a:lstStyle/>
          <a:p>
            <a:fld id="{856227C0-AD57-4F9B-BAE3-EEFB0D0EE427}" type="slidenum">
              <a:rPr lang="en-GB" smtClean="0"/>
              <a:pPr/>
              <a:t>26</a:t>
            </a:fld>
            <a:endParaRPr lang="en-GB" dirty="0"/>
          </a:p>
        </p:txBody>
      </p:sp>
      <p:sp>
        <p:nvSpPr>
          <p:cNvPr id="7" name="Text Placeholder 6"/>
          <p:cNvSpPr>
            <a:spLocks noGrp="1"/>
          </p:cNvSpPr>
          <p:nvPr>
            <p:ph type="body" idx="1"/>
          </p:nvPr>
        </p:nvSpPr>
        <p:spPr>
          <a:xfrm>
            <a:off x="2835153" y="2672432"/>
            <a:ext cx="5868000" cy="648000"/>
          </a:xfrm>
        </p:spPr>
        <p:txBody>
          <a:bodyPr/>
          <a:lstStyle/>
          <a:p>
            <a:pPr lvl="0">
              <a:lnSpc>
                <a:spcPct val="100000"/>
              </a:lnSpc>
            </a:pPr>
            <a:r>
              <a:rPr lang="en-US" sz="6000" b="1" dirty="0">
                <a:solidFill>
                  <a:srgbClr val="FA3C4B"/>
                </a:solidFill>
              </a:rPr>
              <a:t>Thank you</a:t>
            </a:r>
          </a:p>
        </p:txBody>
      </p:sp>
    </p:spTree>
    <p:extLst>
      <p:ext uri="{BB962C8B-B14F-4D97-AF65-F5344CB8AC3E}">
        <p14:creationId xmlns:p14="http://schemas.microsoft.com/office/powerpoint/2010/main" val="3575402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477BE-A5ED-0D72-9DF3-AE1411F47785}"/>
              </a:ext>
            </a:extLst>
          </p:cNvPr>
          <p:cNvSpPr>
            <a:spLocks noGrp="1"/>
          </p:cNvSpPr>
          <p:nvPr>
            <p:ph type="title"/>
          </p:nvPr>
        </p:nvSpPr>
        <p:spPr/>
        <p:txBody>
          <a:bodyPr/>
          <a:lstStyle/>
          <a:p>
            <a:r>
              <a:rPr lang="en-GB" dirty="0"/>
              <a:t>The three different sectors</a:t>
            </a:r>
          </a:p>
        </p:txBody>
      </p:sp>
      <p:sp>
        <p:nvSpPr>
          <p:cNvPr id="12" name="Content Placeholder 2">
            <a:extLst>
              <a:ext uri="{FF2B5EF4-FFF2-40B4-BE49-F238E27FC236}">
                <a16:creationId xmlns:a16="http://schemas.microsoft.com/office/drawing/2014/main" id="{F730895D-D818-423D-4C25-CB27D3EE415D}"/>
              </a:ext>
            </a:extLst>
          </p:cNvPr>
          <p:cNvSpPr txBox="1">
            <a:spLocks/>
          </p:cNvSpPr>
          <p:nvPr/>
        </p:nvSpPr>
        <p:spPr>
          <a:xfrm>
            <a:off x="404198" y="1866100"/>
            <a:ext cx="5827134" cy="4649359"/>
          </a:xfrm>
          <a:prstGeom prst="rect">
            <a:avLst/>
          </a:prstGeom>
        </p:spPr>
        <p:txBody>
          <a:bodyPr vert="horz" lIns="0" tIns="0" rIns="0" bIns="0" rtlCol="0">
            <a:noAutofit/>
          </a:bodyPr>
          <a:lstStyle>
            <a:lvl1pPr marL="0" indent="0" algn="l" defTabSz="914400" rtl="0" eaLnBrk="1" latinLnBrk="0" hangingPunct="1">
              <a:lnSpc>
                <a:spcPct val="100000"/>
              </a:lnSpc>
              <a:spcBef>
                <a:spcPts val="2400"/>
              </a:spcBef>
              <a:spcAft>
                <a:spcPts val="600"/>
              </a:spcAft>
              <a:buFont typeface="Arial" panose="020B0604020202020204" pitchFamily="34" charset="0"/>
              <a:buNone/>
              <a:defRPr sz="1800" b="1" kern="1200">
                <a:solidFill>
                  <a:schemeClr val="accent2"/>
                </a:solidFill>
                <a:latin typeface="+mn-lt"/>
                <a:ea typeface="+mn-ea"/>
                <a:cs typeface="+mn-cs"/>
              </a:defRPr>
            </a:lvl1pPr>
            <a:lvl2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1"/>
                </a:solidFill>
                <a:latin typeface="+mn-lt"/>
                <a:ea typeface="+mn-ea"/>
                <a:cs typeface="+mn-cs"/>
              </a:defRPr>
            </a:lvl2pPr>
            <a:lvl3pPr marL="252000" indent="-252000" algn="l" defTabSz="914400" rtl="0" eaLnBrk="1" latinLnBrk="0" hangingPunct="1">
              <a:lnSpc>
                <a:spcPct val="100000"/>
              </a:lnSpc>
              <a:spcBef>
                <a:spcPts val="600"/>
              </a:spcBef>
              <a:buClr>
                <a:schemeClr val="accent2"/>
              </a:buClr>
              <a:buSzPct val="70000"/>
              <a:buFont typeface="Wingdings 3" panose="05040102010807070707" pitchFamily="18" charset="2"/>
              <a:buChar char=""/>
              <a:defRPr sz="1800" kern="1200">
                <a:solidFill>
                  <a:schemeClr val="tx1"/>
                </a:solidFill>
                <a:latin typeface="+mn-lt"/>
                <a:ea typeface="+mn-ea"/>
                <a:cs typeface="+mn-cs"/>
              </a:defRPr>
            </a:lvl3pPr>
            <a:lvl4pPr marL="0" indent="0" algn="l" defTabSz="914400" rtl="0" eaLnBrk="1" latinLnBrk="0" hangingPunct="1">
              <a:lnSpc>
                <a:spcPct val="100000"/>
              </a:lnSpc>
              <a:spcBef>
                <a:spcPts val="2400"/>
              </a:spcBef>
              <a:spcAft>
                <a:spcPts val="450"/>
              </a:spcAft>
              <a:buClr>
                <a:schemeClr val="accent2"/>
              </a:buClr>
              <a:buSzPct val="80000"/>
              <a:buFont typeface="Arial" panose="020B0604020202020204" pitchFamily="34" charset="0"/>
              <a:buNone/>
              <a:defRPr sz="1400" b="1" kern="1200">
                <a:solidFill>
                  <a:schemeClr val="accent2"/>
                </a:solidFill>
                <a:latin typeface="+mn-lt"/>
                <a:ea typeface="+mn-ea"/>
                <a:cs typeface="+mn-cs"/>
              </a:defRPr>
            </a:lvl4pPr>
            <a:lvl5pPr marL="0" indent="0" algn="l" defTabSz="914400" rtl="0" eaLnBrk="1" latinLnBrk="0" hangingPunct="1">
              <a:lnSpc>
                <a:spcPct val="100000"/>
              </a:lnSpc>
              <a:spcBef>
                <a:spcPts val="450"/>
              </a:spcBef>
              <a:spcAft>
                <a:spcPts val="450"/>
              </a:spcAft>
              <a:buClr>
                <a:schemeClr val="accent2"/>
              </a:buClr>
              <a:buSzPct val="80000"/>
              <a:buFont typeface="Arial" panose="020B0604020202020204" pitchFamily="34" charset="0"/>
              <a:buNone/>
              <a:defRPr sz="1400" kern="1200">
                <a:solidFill>
                  <a:schemeClr val="tx1"/>
                </a:solidFill>
                <a:latin typeface="+mn-lt"/>
                <a:ea typeface="+mn-ea"/>
                <a:cs typeface="+mn-cs"/>
              </a:defRPr>
            </a:lvl5pPr>
            <a:lvl6pPr marL="252000" indent="-252000" algn="l" defTabSz="914400" rtl="0" eaLnBrk="1" latinLnBrk="0" hangingPunct="1">
              <a:lnSpc>
                <a:spcPct val="100000"/>
              </a:lnSpc>
              <a:spcBef>
                <a:spcPts val="450"/>
              </a:spcBef>
              <a:buClr>
                <a:schemeClr val="accent2"/>
              </a:buClr>
              <a:buSzPct val="70000"/>
              <a:buFont typeface="Wingdings 3" panose="05040102010807070707" pitchFamily="18" charset="2"/>
              <a:buChar char="u"/>
              <a:defRPr sz="1400" kern="1200">
                <a:solidFill>
                  <a:schemeClr val="tx1"/>
                </a:solidFill>
                <a:latin typeface="+mn-lt"/>
                <a:ea typeface="+mn-ea"/>
                <a:cs typeface="+mn-cs"/>
              </a:defRPr>
            </a:lvl6pPr>
            <a:lvl7pPr marL="0" indent="0" algn="l" defTabSz="914400" rtl="0" eaLnBrk="1" latinLnBrk="0" hangingPunct="1">
              <a:lnSpc>
                <a:spcPct val="100000"/>
              </a:lnSpc>
              <a:spcBef>
                <a:spcPts val="600"/>
              </a:spcBef>
              <a:buFont typeface="Arial" panose="020B0604020202020204" pitchFamily="34" charset="0"/>
              <a:buNone/>
              <a:defRPr sz="1000" kern="1200" baseline="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2" indent="0">
              <a:spcBef>
                <a:spcPts val="2400"/>
              </a:spcBef>
              <a:spcAft>
                <a:spcPts val="600"/>
              </a:spcAft>
              <a:buNone/>
            </a:pPr>
            <a:r>
              <a:rPr lang="en-GB" b="1" dirty="0">
                <a:solidFill>
                  <a:schemeClr val="accent2"/>
                </a:solidFill>
              </a:rPr>
              <a:t>All economic units can be categorized in one of the three sectors. </a:t>
            </a:r>
          </a:p>
          <a:p>
            <a:pPr marL="0" lvl="2" indent="0">
              <a:spcBef>
                <a:spcPts val="0"/>
              </a:spcBef>
              <a:buNone/>
            </a:pPr>
            <a:endParaRPr lang="en-GB" dirty="0"/>
          </a:p>
          <a:p>
            <a:pPr lvl="2">
              <a:spcBef>
                <a:spcPts val="0"/>
              </a:spcBef>
            </a:pPr>
            <a:r>
              <a:rPr lang="en-GB" b="1" dirty="0">
                <a:solidFill>
                  <a:schemeClr val="accent2"/>
                </a:solidFill>
              </a:rPr>
              <a:t>Depending on how the economic unit reflects the two dimensions:</a:t>
            </a:r>
          </a:p>
          <a:p>
            <a:pPr lvl="2">
              <a:spcBef>
                <a:spcPts val="0"/>
              </a:spcBef>
              <a:buFont typeface="Arial" panose="020B0604020202020204" pitchFamily="34" charset="0"/>
              <a:buChar char="•"/>
            </a:pPr>
            <a:r>
              <a:rPr lang="en-GB" b="1" dirty="0">
                <a:solidFill>
                  <a:schemeClr val="accent2"/>
                </a:solidFill>
              </a:rPr>
              <a:t> </a:t>
            </a:r>
            <a:r>
              <a:rPr lang="en-GB" u="sng" dirty="0"/>
              <a:t>The intended destination of the production </a:t>
            </a:r>
          </a:p>
          <a:p>
            <a:pPr lvl="2">
              <a:spcBef>
                <a:spcPts val="0"/>
              </a:spcBef>
              <a:buFont typeface="Arial" panose="020B0604020202020204" pitchFamily="34" charset="0"/>
              <a:buChar char="•"/>
            </a:pPr>
            <a:endParaRPr lang="en-GB" u="sng" dirty="0">
              <a:solidFill>
                <a:srgbClr val="FF0000"/>
              </a:solidFill>
            </a:endParaRPr>
          </a:p>
          <a:p>
            <a:pPr lvl="2">
              <a:spcBef>
                <a:spcPts val="0"/>
              </a:spcBef>
              <a:buFont typeface="Arial" panose="020B0604020202020204" pitchFamily="34" charset="0"/>
              <a:buChar char="•"/>
            </a:pPr>
            <a:r>
              <a:rPr lang="en-GB" u="sng" dirty="0"/>
              <a:t>The formal status of the economic unit.</a:t>
            </a:r>
          </a:p>
          <a:p>
            <a:pPr lvl="2">
              <a:spcBef>
                <a:spcPts val="0"/>
              </a:spcBef>
            </a:pPr>
            <a:endParaRPr lang="en-GB" u="sng" dirty="0"/>
          </a:p>
          <a:p>
            <a:pPr lvl="2">
              <a:spcBef>
                <a:spcPts val="0"/>
              </a:spcBef>
            </a:pPr>
            <a:r>
              <a:rPr lang="en-GB" b="1" dirty="0">
                <a:solidFill>
                  <a:schemeClr val="accent2"/>
                </a:solidFill>
              </a:rPr>
              <a:t>The economic units are categorized in:</a:t>
            </a:r>
          </a:p>
          <a:p>
            <a:pPr lvl="2">
              <a:spcBef>
                <a:spcPts val="0"/>
              </a:spcBef>
              <a:buFont typeface="Arial" panose="020B0604020202020204" pitchFamily="34" charset="0"/>
              <a:buChar char="•"/>
            </a:pPr>
            <a:r>
              <a:rPr lang="en-GB" dirty="0"/>
              <a:t>Formal sector</a:t>
            </a:r>
          </a:p>
          <a:p>
            <a:pPr lvl="2">
              <a:spcBef>
                <a:spcPts val="0"/>
              </a:spcBef>
              <a:buFont typeface="Arial" panose="020B0604020202020204" pitchFamily="34" charset="0"/>
              <a:buChar char="•"/>
            </a:pPr>
            <a:r>
              <a:rPr lang="en-GB" dirty="0"/>
              <a:t>Informal sector</a:t>
            </a:r>
          </a:p>
          <a:p>
            <a:pPr lvl="2">
              <a:spcBef>
                <a:spcPts val="0"/>
              </a:spcBef>
              <a:buFont typeface="Arial" panose="020B0604020202020204" pitchFamily="34" charset="0"/>
              <a:buChar char="•"/>
            </a:pPr>
            <a:r>
              <a:rPr lang="en-GB" dirty="0"/>
              <a:t>Household own-use production and community sector (HOC-sector)</a:t>
            </a:r>
          </a:p>
          <a:p>
            <a:pPr lvl="2"/>
            <a:endParaRPr lang="en-GB" dirty="0"/>
          </a:p>
        </p:txBody>
      </p:sp>
      <p:graphicFrame>
        <p:nvGraphicFramePr>
          <p:cNvPr id="5" name="Diagram 4">
            <a:extLst>
              <a:ext uri="{FF2B5EF4-FFF2-40B4-BE49-F238E27FC236}">
                <a16:creationId xmlns:a16="http://schemas.microsoft.com/office/drawing/2014/main" id="{F9847AF3-4DC1-1691-179F-977999281A7E}"/>
              </a:ext>
            </a:extLst>
          </p:cNvPr>
          <p:cNvGraphicFramePr/>
          <p:nvPr>
            <p:extLst>
              <p:ext uri="{D42A27DB-BD31-4B8C-83A1-F6EECF244321}">
                <p14:modId xmlns:p14="http://schemas.microsoft.com/office/powerpoint/2010/main" val="2759842876"/>
              </p:ext>
            </p:extLst>
          </p:nvPr>
        </p:nvGraphicFramePr>
        <p:xfrm>
          <a:off x="6705600" y="1542827"/>
          <a:ext cx="5360400" cy="39951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a:extLst>
              <a:ext uri="{FF2B5EF4-FFF2-40B4-BE49-F238E27FC236}">
                <a16:creationId xmlns:a16="http://schemas.microsoft.com/office/drawing/2014/main" id="{53EAA40C-ECAD-8948-E891-170F3EDD460E}"/>
              </a:ext>
            </a:extLst>
          </p:cNvPr>
          <p:cNvSpPr/>
          <p:nvPr/>
        </p:nvSpPr>
        <p:spPr>
          <a:xfrm>
            <a:off x="7460852" y="4843888"/>
            <a:ext cx="1263893" cy="77312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err="1">
                <a:solidFill>
                  <a:schemeClr val="tx2"/>
                </a:solidFill>
              </a:rPr>
              <a:t>Formal</a:t>
            </a:r>
            <a:r>
              <a:rPr lang="fr-CH" dirty="0">
                <a:solidFill>
                  <a:schemeClr val="tx2"/>
                </a:solidFill>
              </a:rPr>
              <a:t> </a:t>
            </a:r>
            <a:r>
              <a:rPr lang="fr-CH" dirty="0" err="1">
                <a:solidFill>
                  <a:schemeClr val="tx2"/>
                </a:solidFill>
              </a:rPr>
              <a:t>sector</a:t>
            </a:r>
            <a:endParaRPr lang="en-GB" dirty="0">
              <a:solidFill>
                <a:schemeClr val="tx2"/>
              </a:solidFill>
            </a:endParaRPr>
          </a:p>
        </p:txBody>
      </p:sp>
      <p:sp>
        <p:nvSpPr>
          <p:cNvPr id="7" name="Rectangle 6">
            <a:extLst>
              <a:ext uri="{FF2B5EF4-FFF2-40B4-BE49-F238E27FC236}">
                <a16:creationId xmlns:a16="http://schemas.microsoft.com/office/drawing/2014/main" id="{26C390D2-B909-F2D4-DAAF-DAB1769B9FE7}"/>
              </a:ext>
            </a:extLst>
          </p:cNvPr>
          <p:cNvSpPr/>
          <p:nvPr/>
        </p:nvSpPr>
        <p:spPr>
          <a:xfrm>
            <a:off x="8848641" y="4846587"/>
            <a:ext cx="1081008" cy="773121"/>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a:solidFill>
                  <a:schemeClr val="tx2"/>
                </a:solidFill>
              </a:rPr>
              <a:t>Informal </a:t>
            </a:r>
            <a:r>
              <a:rPr lang="fr-CH" dirty="0" err="1">
                <a:solidFill>
                  <a:schemeClr val="tx2"/>
                </a:solidFill>
              </a:rPr>
              <a:t>sector</a:t>
            </a:r>
            <a:endParaRPr lang="en-GB" dirty="0">
              <a:solidFill>
                <a:schemeClr val="tx2"/>
              </a:solidFill>
            </a:endParaRPr>
          </a:p>
        </p:txBody>
      </p:sp>
      <p:sp>
        <p:nvSpPr>
          <p:cNvPr id="10" name="Arrow: Down 9">
            <a:extLst>
              <a:ext uri="{FF2B5EF4-FFF2-40B4-BE49-F238E27FC236}">
                <a16:creationId xmlns:a16="http://schemas.microsoft.com/office/drawing/2014/main" id="{5806F55A-51C2-F5A0-47D4-9B5987D9E9F4}"/>
              </a:ext>
            </a:extLst>
          </p:cNvPr>
          <p:cNvSpPr/>
          <p:nvPr/>
        </p:nvSpPr>
        <p:spPr>
          <a:xfrm rot="2484292">
            <a:off x="8274811" y="4129413"/>
            <a:ext cx="624240" cy="738588"/>
          </a:xfrm>
          <a:prstGeom prst="downArrow">
            <a:avLst/>
          </a:prstGeom>
        </p:spPr>
        <p:style>
          <a:lnRef idx="2">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txBody>
          <a:bodyPr/>
          <a:lstStyle/>
          <a:p>
            <a:endParaRPr lang="en-GB"/>
          </a:p>
        </p:txBody>
      </p:sp>
      <p:sp>
        <p:nvSpPr>
          <p:cNvPr id="13" name="Rectangle 12">
            <a:extLst>
              <a:ext uri="{FF2B5EF4-FFF2-40B4-BE49-F238E27FC236}">
                <a16:creationId xmlns:a16="http://schemas.microsoft.com/office/drawing/2014/main" id="{D8C1A534-4A9E-DEE4-7ECF-A03C13EE25AE}"/>
              </a:ext>
            </a:extLst>
          </p:cNvPr>
          <p:cNvSpPr/>
          <p:nvPr/>
        </p:nvSpPr>
        <p:spPr>
          <a:xfrm>
            <a:off x="10078161" y="4843888"/>
            <a:ext cx="1263893" cy="773120"/>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a:solidFill>
                  <a:schemeClr val="tx2"/>
                </a:solidFill>
              </a:rPr>
              <a:t>HOC-</a:t>
            </a:r>
            <a:r>
              <a:rPr lang="fr-CH" dirty="0" err="1">
                <a:solidFill>
                  <a:schemeClr val="tx2"/>
                </a:solidFill>
              </a:rPr>
              <a:t>sector</a:t>
            </a:r>
            <a:endParaRPr lang="en-GB" dirty="0">
              <a:solidFill>
                <a:schemeClr val="tx2"/>
              </a:solidFill>
            </a:endParaRPr>
          </a:p>
        </p:txBody>
      </p:sp>
      <p:sp>
        <p:nvSpPr>
          <p:cNvPr id="14" name="Arrow: Down 13">
            <a:extLst>
              <a:ext uri="{FF2B5EF4-FFF2-40B4-BE49-F238E27FC236}">
                <a16:creationId xmlns:a16="http://schemas.microsoft.com/office/drawing/2014/main" id="{C32F3446-43DA-E1C8-31CB-3B4A3F0B2A80}"/>
              </a:ext>
            </a:extLst>
          </p:cNvPr>
          <p:cNvSpPr/>
          <p:nvPr/>
        </p:nvSpPr>
        <p:spPr>
          <a:xfrm rot="18822485">
            <a:off x="9908126" y="4132035"/>
            <a:ext cx="624240" cy="738588"/>
          </a:xfrm>
          <a:prstGeom prst="downArrow">
            <a:avLst/>
          </a:prstGeom>
        </p:spPr>
        <p:style>
          <a:lnRef idx="2">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txBody>
          <a:bodyPr/>
          <a:lstStyle/>
          <a:p>
            <a:endParaRPr lang="en-GB"/>
          </a:p>
        </p:txBody>
      </p:sp>
    </p:spTree>
    <p:extLst>
      <p:ext uri="{BB962C8B-B14F-4D97-AF65-F5344CB8AC3E}">
        <p14:creationId xmlns:p14="http://schemas.microsoft.com/office/powerpoint/2010/main" val="2142690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824" y="621074"/>
            <a:ext cx="11210924" cy="720000"/>
          </a:xfrm>
        </p:spPr>
        <p:txBody>
          <a:bodyPr/>
          <a:lstStyle/>
          <a:p>
            <a:r>
              <a:rPr lang="en-GB" sz="1800" dirty="0"/>
              <a:t>The indented destination of the production</a:t>
            </a:r>
          </a:p>
        </p:txBody>
      </p:sp>
      <p:sp>
        <p:nvSpPr>
          <p:cNvPr id="3" name="Content Placeholder 2"/>
          <p:cNvSpPr>
            <a:spLocks noGrp="1"/>
          </p:cNvSpPr>
          <p:nvPr>
            <p:ph sz="half" idx="1"/>
          </p:nvPr>
        </p:nvSpPr>
        <p:spPr>
          <a:xfrm>
            <a:off x="490538" y="1840523"/>
            <a:ext cx="11210924" cy="4036403"/>
          </a:xfrm>
        </p:spPr>
        <p:txBody>
          <a:bodyPr>
            <a:normAutofit fontScale="92500" lnSpcReduction="20000"/>
          </a:bodyPr>
          <a:lstStyle/>
          <a:p>
            <a:pPr lvl="2">
              <a:lnSpc>
                <a:spcPct val="110000"/>
              </a:lnSpc>
            </a:pPr>
            <a:r>
              <a:rPr lang="en-GB" sz="2600" dirty="0">
                <a:solidFill>
                  <a:srgbClr val="FF0000"/>
                </a:solidFill>
              </a:rPr>
              <a:t>Reflects whether the production is </a:t>
            </a:r>
            <a:r>
              <a:rPr lang="en-GB" sz="2600" i="1" dirty="0">
                <a:solidFill>
                  <a:srgbClr val="FF0000"/>
                </a:solidFill>
              </a:rPr>
              <a:t>mainly intended </a:t>
            </a:r>
            <a:r>
              <a:rPr lang="en-GB" sz="2600" dirty="0">
                <a:solidFill>
                  <a:srgbClr val="FF0000"/>
                </a:solidFill>
              </a:rPr>
              <a:t>for the market with the purpose to generate profit and income.</a:t>
            </a:r>
            <a:r>
              <a:rPr lang="en-GB" sz="2600" dirty="0">
                <a:solidFill>
                  <a:schemeClr val="accent1">
                    <a:lumMod val="75000"/>
                  </a:schemeClr>
                </a:solidFill>
              </a:rPr>
              <a:t> </a:t>
            </a:r>
          </a:p>
          <a:p>
            <a:pPr lvl="2">
              <a:lnSpc>
                <a:spcPct val="110000"/>
              </a:lnSpc>
            </a:pPr>
            <a:r>
              <a:rPr lang="en-GB" sz="2600" dirty="0">
                <a:solidFill>
                  <a:schemeClr val="accent1">
                    <a:lumMod val="75000"/>
                  </a:schemeClr>
                </a:solidFill>
              </a:rPr>
              <a:t>A change of the threshold. Previously </a:t>
            </a:r>
            <a:r>
              <a:rPr lang="en-GB" sz="2600" i="1" dirty="0">
                <a:solidFill>
                  <a:schemeClr val="accent1">
                    <a:lumMod val="75000"/>
                  </a:schemeClr>
                </a:solidFill>
              </a:rPr>
              <a:t>some</a:t>
            </a:r>
            <a:r>
              <a:rPr lang="en-GB" sz="2600" dirty="0">
                <a:solidFill>
                  <a:schemeClr val="accent1">
                    <a:lumMod val="75000"/>
                  </a:schemeClr>
                </a:solidFill>
              </a:rPr>
              <a:t> production for the market was used as a threshold for the economic unit to be within the scope of the informal sector.</a:t>
            </a:r>
          </a:p>
          <a:p>
            <a:pPr marL="0" lvl="2" indent="0">
              <a:lnSpc>
                <a:spcPct val="110000"/>
              </a:lnSpc>
              <a:buNone/>
            </a:pPr>
            <a:endParaRPr lang="en-GB" sz="2600" dirty="0">
              <a:solidFill>
                <a:schemeClr val="accent1">
                  <a:lumMod val="75000"/>
                </a:schemeClr>
              </a:solidFill>
            </a:endParaRPr>
          </a:p>
          <a:p>
            <a:pPr lvl="2">
              <a:lnSpc>
                <a:spcPct val="110000"/>
              </a:lnSpc>
            </a:pPr>
            <a:r>
              <a:rPr lang="en-GB" sz="2600" u="sng" dirty="0">
                <a:solidFill>
                  <a:schemeClr val="accent1">
                    <a:lumMod val="75000"/>
                  </a:schemeClr>
                </a:solidFill>
              </a:rPr>
              <a:t>This change:</a:t>
            </a:r>
          </a:p>
          <a:p>
            <a:pPr lvl="2">
              <a:lnSpc>
                <a:spcPct val="110000"/>
              </a:lnSpc>
              <a:buFont typeface="Arial" panose="020B0604020202020204" pitchFamily="34" charset="0"/>
              <a:buChar char="•"/>
            </a:pPr>
            <a:r>
              <a:rPr lang="en-GB" sz="2600" dirty="0">
                <a:solidFill>
                  <a:schemeClr val="accent1">
                    <a:lumMod val="75000"/>
                  </a:schemeClr>
                </a:solidFill>
              </a:rPr>
              <a:t>Is an alignment to the threshold used in the SNA for market production and the 19</a:t>
            </a:r>
            <a:r>
              <a:rPr lang="en-GB" sz="2600" baseline="30000" dirty="0">
                <a:solidFill>
                  <a:schemeClr val="accent1">
                    <a:lumMod val="75000"/>
                  </a:schemeClr>
                </a:solidFill>
              </a:rPr>
              <a:t>th</a:t>
            </a:r>
            <a:r>
              <a:rPr lang="en-GB" sz="2600" dirty="0">
                <a:solidFill>
                  <a:schemeClr val="accent1">
                    <a:lumMod val="75000"/>
                  </a:schemeClr>
                </a:solidFill>
              </a:rPr>
              <a:t> ICLS resolution and the separation between employment and own-use production work.</a:t>
            </a:r>
          </a:p>
          <a:p>
            <a:pPr marL="1793875" lvl="7">
              <a:lnSpc>
                <a:spcPct val="110000"/>
              </a:lnSpc>
            </a:pPr>
            <a:r>
              <a:rPr lang="en-GB" sz="2300" dirty="0">
                <a:solidFill>
                  <a:schemeClr val="accent1">
                    <a:lumMod val="75000"/>
                  </a:schemeClr>
                </a:solidFill>
              </a:rPr>
              <a:t>All own-use production work is excluded from the informal sector and placed in the household own-use production community sector.</a:t>
            </a:r>
          </a:p>
          <a:p>
            <a:pPr lvl="2">
              <a:lnSpc>
                <a:spcPct val="110000"/>
              </a:lnSpc>
            </a:pPr>
            <a:endParaRPr lang="en-AU" dirty="0"/>
          </a:p>
          <a:p>
            <a:pPr marL="0" lvl="2" indent="0">
              <a:lnSpc>
                <a:spcPct val="110000"/>
              </a:lnSpc>
              <a:buNone/>
            </a:pPr>
            <a:endParaRPr lang="en-GB" sz="2600" dirty="0">
              <a:solidFill>
                <a:schemeClr val="accent1">
                  <a:lumMod val="75000"/>
                </a:schemeClr>
              </a:solidFill>
            </a:endParaRPr>
          </a:p>
          <a:p>
            <a:pPr marL="0" lvl="2" indent="0">
              <a:buNone/>
            </a:pPr>
            <a:endParaRPr lang="en-US" sz="2400" dirty="0">
              <a:solidFill>
                <a:srgbClr val="FF0000"/>
              </a:solidFill>
            </a:endParaRPr>
          </a:p>
        </p:txBody>
      </p:sp>
      <p:sp>
        <p:nvSpPr>
          <p:cNvPr id="5" name="Date Placeholder 4"/>
          <p:cNvSpPr>
            <a:spLocks noGrp="1"/>
          </p:cNvSpPr>
          <p:nvPr>
            <p:ph type="dt" sz="half" idx="10"/>
          </p:nvPr>
        </p:nvSpPr>
        <p:spPr/>
        <p:txBody>
          <a:bodyPr/>
          <a:lstStyle/>
          <a:p>
            <a:r>
              <a:rPr lang="en-GB" dirty="0"/>
              <a:t>Date: Monday / 01 / October / 2019</a:t>
            </a:r>
          </a:p>
        </p:txBody>
      </p:sp>
    </p:spTree>
    <p:extLst>
      <p:ext uri="{BB962C8B-B14F-4D97-AF65-F5344CB8AC3E}">
        <p14:creationId xmlns:p14="http://schemas.microsoft.com/office/powerpoint/2010/main" val="1155802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7301" y="621074"/>
            <a:ext cx="11210924" cy="720000"/>
          </a:xfrm>
        </p:spPr>
        <p:txBody>
          <a:bodyPr/>
          <a:lstStyle/>
          <a:p>
            <a:r>
              <a:rPr lang="en-GB" sz="1800" dirty="0"/>
              <a:t>The formal status of the economic unit:</a:t>
            </a:r>
          </a:p>
        </p:txBody>
      </p:sp>
      <p:sp>
        <p:nvSpPr>
          <p:cNvPr id="3" name="Content Placeholder 2"/>
          <p:cNvSpPr>
            <a:spLocks noGrp="1"/>
          </p:cNvSpPr>
          <p:nvPr>
            <p:ph sz="half" idx="1"/>
          </p:nvPr>
        </p:nvSpPr>
        <p:spPr>
          <a:xfrm>
            <a:off x="490538" y="1840523"/>
            <a:ext cx="11210924" cy="4036403"/>
          </a:xfrm>
        </p:spPr>
        <p:txBody>
          <a:bodyPr>
            <a:normAutofit fontScale="92500" lnSpcReduction="10000"/>
          </a:bodyPr>
          <a:lstStyle/>
          <a:p>
            <a:pPr lvl="2">
              <a:lnSpc>
                <a:spcPct val="110000"/>
              </a:lnSpc>
            </a:pPr>
            <a:r>
              <a:rPr lang="en-GB" sz="2600" dirty="0">
                <a:solidFill>
                  <a:srgbClr val="FF0000"/>
                </a:solidFill>
              </a:rPr>
              <a:t>Whether the economic unit is formally recognized by government authorities as a distinct producer of goods or services and therefore covered by formal arrangements.</a:t>
            </a:r>
          </a:p>
          <a:p>
            <a:pPr marL="0" lvl="2" indent="0">
              <a:lnSpc>
                <a:spcPct val="110000"/>
              </a:lnSpc>
              <a:buNone/>
            </a:pPr>
            <a:endParaRPr lang="en-GB" sz="2600" dirty="0">
              <a:solidFill>
                <a:srgbClr val="FF0000"/>
              </a:solidFill>
            </a:endParaRPr>
          </a:p>
          <a:p>
            <a:pPr lvl="2">
              <a:lnSpc>
                <a:spcPct val="110000"/>
              </a:lnSpc>
            </a:pPr>
            <a:r>
              <a:rPr lang="en-GB" sz="2600" dirty="0">
                <a:solidFill>
                  <a:schemeClr val="accent1">
                    <a:lumMod val="75000"/>
                  </a:schemeClr>
                </a:solidFill>
              </a:rPr>
              <a:t>Captures whether there is a formal recognition that production is taking place, and that this production is </a:t>
            </a:r>
            <a:r>
              <a:rPr lang="en-GB" sz="2600" i="1" dirty="0">
                <a:solidFill>
                  <a:schemeClr val="accent1">
                    <a:lumMod val="75000"/>
                  </a:schemeClr>
                </a:solidFill>
              </a:rPr>
              <a:t>distinct </a:t>
            </a:r>
            <a:r>
              <a:rPr lang="en-GB" sz="2600" dirty="0">
                <a:solidFill>
                  <a:schemeClr val="accent1">
                    <a:lumMod val="75000"/>
                  </a:schemeClr>
                </a:solidFill>
              </a:rPr>
              <a:t>from the household production and therefore covered by formal arrangements. </a:t>
            </a:r>
          </a:p>
          <a:p>
            <a:pPr marL="0" lvl="2" indent="0">
              <a:lnSpc>
                <a:spcPct val="110000"/>
              </a:lnSpc>
              <a:buNone/>
            </a:pPr>
            <a:r>
              <a:rPr lang="en-GB" sz="2600" dirty="0">
                <a:solidFill>
                  <a:schemeClr val="accent1">
                    <a:lumMod val="75000"/>
                  </a:schemeClr>
                </a:solidFill>
              </a:rPr>
              <a:t> </a:t>
            </a:r>
          </a:p>
          <a:p>
            <a:pPr lvl="2">
              <a:lnSpc>
                <a:spcPct val="110000"/>
              </a:lnSpc>
            </a:pPr>
            <a:r>
              <a:rPr lang="en-GB" sz="2600" dirty="0">
                <a:solidFill>
                  <a:schemeClr val="accent1">
                    <a:lumMod val="75000"/>
                  </a:schemeClr>
                </a:solidFill>
              </a:rPr>
              <a:t>Not being formally recognized as a distinct producer implies a lack of coverage of formal arrangements.</a:t>
            </a:r>
          </a:p>
          <a:p>
            <a:pPr marL="0" lvl="2" indent="0">
              <a:lnSpc>
                <a:spcPct val="110000"/>
              </a:lnSpc>
              <a:buNone/>
            </a:pPr>
            <a:endParaRPr lang="en-GB" sz="2600" dirty="0">
              <a:solidFill>
                <a:schemeClr val="accent1">
                  <a:lumMod val="75000"/>
                </a:schemeClr>
              </a:solidFill>
            </a:endParaRPr>
          </a:p>
          <a:p>
            <a:pPr lvl="2">
              <a:lnSpc>
                <a:spcPct val="110000"/>
              </a:lnSpc>
            </a:pPr>
            <a:endParaRPr lang="en-AU" dirty="0"/>
          </a:p>
          <a:p>
            <a:pPr marL="0" lvl="2" indent="0">
              <a:lnSpc>
                <a:spcPct val="110000"/>
              </a:lnSpc>
              <a:buNone/>
            </a:pPr>
            <a:endParaRPr lang="en-GB" sz="2600" dirty="0">
              <a:solidFill>
                <a:schemeClr val="accent1">
                  <a:lumMod val="75000"/>
                </a:schemeClr>
              </a:solidFill>
            </a:endParaRPr>
          </a:p>
          <a:p>
            <a:pPr marL="0" lvl="2" indent="0">
              <a:buNone/>
            </a:pPr>
            <a:endParaRPr lang="en-US" sz="2400" dirty="0">
              <a:solidFill>
                <a:srgbClr val="FF0000"/>
              </a:solidFill>
            </a:endParaRPr>
          </a:p>
        </p:txBody>
      </p:sp>
      <p:sp>
        <p:nvSpPr>
          <p:cNvPr id="5" name="Date Placeholder 4"/>
          <p:cNvSpPr>
            <a:spLocks noGrp="1"/>
          </p:cNvSpPr>
          <p:nvPr>
            <p:ph type="dt" sz="half" idx="10"/>
          </p:nvPr>
        </p:nvSpPr>
        <p:spPr/>
        <p:txBody>
          <a:bodyPr/>
          <a:lstStyle/>
          <a:p>
            <a:r>
              <a:rPr lang="en-GB" dirty="0"/>
              <a:t>Date: Monday / 01 / October / 2019</a:t>
            </a:r>
          </a:p>
        </p:txBody>
      </p:sp>
    </p:spTree>
    <p:extLst>
      <p:ext uri="{BB962C8B-B14F-4D97-AF65-F5344CB8AC3E}">
        <p14:creationId xmlns:p14="http://schemas.microsoft.com/office/powerpoint/2010/main" val="2637219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024" y="1205886"/>
            <a:ext cx="8773212" cy="460115"/>
          </a:xfrm>
        </p:spPr>
        <p:txBody>
          <a:bodyPr/>
          <a:lstStyle/>
          <a:p>
            <a:r>
              <a:rPr lang="en-GB" dirty="0"/>
              <a:t>Deriving the three sectors</a:t>
            </a:r>
            <a:br>
              <a:rPr lang="en-GB" dirty="0"/>
            </a:br>
            <a:endParaRPr lang="en-GB" dirty="0"/>
          </a:p>
        </p:txBody>
      </p:sp>
      <p:sp>
        <p:nvSpPr>
          <p:cNvPr id="3" name="Content Placeholder 2"/>
          <p:cNvSpPr>
            <a:spLocks noGrp="1"/>
          </p:cNvSpPr>
          <p:nvPr>
            <p:ph idx="1"/>
          </p:nvPr>
        </p:nvSpPr>
        <p:spPr>
          <a:xfrm>
            <a:off x="985301" y="1817688"/>
            <a:ext cx="9422820" cy="5040312"/>
          </a:xfrm>
        </p:spPr>
        <p:txBody>
          <a:bodyPr anchor="t"/>
          <a:lstStyle/>
          <a:p>
            <a:pPr>
              <a:spcBef>
                <a:spcPts val="1200"/>
              </a:spcBef>
            </a:pPr>
            <a:r>
              <a:rPr lang="en-GB" dirty="0"/>
              <a:t>If the economic unit has a formal status;</a:t>
            </a:r>
          </a:p>
          <a:p>
            <a:pPr>
              <a:spcBef>
                <a:spcPts val="1200"/>
              </a:spcBef>
            </a:pPr>
            <a:endParaRPr lang="en-GB" dirty="0"/>
          </a:p>
          <a:p>
            <a:pPr>
              <a:spcBef>
                <a:spcPts val="1200"/>
              </a:spcBef>
            </a:pPr>
            <a:r>
              <a:rPr lang="en-GB" dirty="0"/>
              <a:t>If the economic unit </a:t>
            </a:r>
            <a:r>
              <a:rPr lang="en-GB" u="sng" dirty="0"/>
              <a:t>do not </a:t>
            </a:r>
            <a:r>
              <a:rPr lang="en-GB" dirty="0"/>
              <a:t>have a formal status, then;</a:t>
            </a:r>
          </a:p>
          <a:p>
            <a:pPr marL="285750" indent="-285750">
              <a:spcBef>
                <a:spcPts val="1200"/>
              </a:spcBef>
              <a:buFont typeface="Arial" panose="020B0604020202020204" pitchFamily="34" charset="0"/>
              <a:buChar char="•"/>
            </a:pPr>
            <a:r>
              <a:rPr lang="en-GB" dirty="0"/>
              <a:t>If the unit produces for the market</a:t>
            </a:r>
            <a:endParaRPr lang="es-ES" dirty="0"/>
          </a:p>
          <a:p>
            <a:pPr marL="285750" indent="-285750">
              <a:spcBef>
                <a:spcPts val="1200"/>
              </a:spcBef>
              <a:buFont typeface="Arial" panose="020B0604020202020204" pitchFamily="34" charset="0"/>
              <a:buChar char="•"/>
            </a:pPr>
            <a:endParaRPr lang="en-GB" dirty="0"/>
          </a:p>
          <a:p>
            <a:pPr marL="285750" indent="-285750">
              <a:spcBef>
                <a:spcPts val="600"/>
              </a:spcBef>
              <a:spcAft>
                <a:spcPts val="0"/>
              </a:spcAft>
              <a:buFont typeface="Arial" panose="020B0604020202020204" pitchFamily="34" charset="0"/>
              <a:buChar char="•"/>
            </a:pPr>
            <a:r>
              <a:rPr lang="en-GB" dirty="0"/>
              <a:t>If the unit produces for own final use</a:t>
            </a:r>
          </a:p>
          <a:p>
            <a:pPr>
              <a:spcBef>
                <a:spcPts val="600"/>
              </a:spcBef>
              <a:spcAft>
                <a:spcPts val="0"/>
              </a:spcAft>
            </a:pPr>
            <a:r>
              <a:rPr lang="en-GB" sz="1200" b="0" dirty="0"/>
              <a:t>(or the use of other households without intention to generate income)</a:t>
            </a:r>
          </a:p>
          <a:p>
            <a:pPr>
              <a:spcBef>
                <a:spcPts val="1200"/>
              </a:spcBef>
            </a:pPr>
            <a:endParaRPr lang="es-ES" dirty="0"/>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noFill/>
                <a:effectLst/>
                <a:uLnTx/>
                <a:uFillTx/>
                <a:latin typeface="Arial" panose="020B0604020202020204"/>
                <a:ea typeface="+mn-ea"/>
                <a:cs typeface="+mn-cs"/>
              </a:rPr>
              <a:t>ILO Department of Statistics</a:t>
            </a:r>
          </a:p>
        </p:txBody>
      </p:sp>
      <p:sp>
        <p:nvSpPr>
          <p:cNvPr id="6" name="Arrow: Right 5">
            <a:extLst>
              <a:ext uri="{FF2B5EF4-FFF2-40B4-BE49-F238E27FC236}">
                <a16:creationId xmlns:a16="http://schemas.microsoft.com/office/drawing/2014/main" id="{AF3AEC36-9ECC-6E1C-6C47-7D252930EBE2}"/>
              </a:ext>
            </a:extLst>
          </p:cNvPr>
          <p:cNvSpPr/>
          <p:nvPr/>
        </p:nvSpPr>
        <p:spPr>
          <a:xfrm>
            <a:off x="5985754" y="1867462"/>
            <a:ext cx="1147864" cy="247396"/>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Rounded Corners 6">
            <a:extLst>
              <a:ext uri="{FF2B5EF4-FFF2-40B4-BE49-F238E27FC236}">
                <a16:creationId xmlns:a16="http://schemas.microsoft.com/office/drawing/2014/main" id="{851EEA06-4938-C25D-F0F5-DA7C3C91A16D}"/>
              </a:ext>
            </a:extLst>
          </p:cNvPr>
          <p:cNvSpPr/>
          <p:nvPr/>
        </p:nvSpPr>
        <p:spPr>
          <a:xfrm>
            <a:off x="7402749" y="1666001"/>
            <a:ext cx="2898842" cy="671457"/>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err="1">
                <a:ln w="0"/>
                <a:solidFill>
                  <a:schemeClr val="tx1"/>
                </a:solidFill>
                <a:effectLst>
                  <a:outerShdw blurRad="38100" dist="19050" dir="2700000" algn="tl" rotWithShape="0">
                    <a:schemeClr val="dk1">
                      <a:alpha val="40000"/>
                    </a:schemeClr>
                  </a:outerShdw>
                </a:effectLst>
              </a:rPr>
              <a:t>Formal</a:t>
            </a:r>
            <a:r>
              <a:rPr lang="fr-CH" dirty="0">
                <a:ln w="0"/>
                <a:solidFill>
                  <a:schemeClr val="tx1"/>
                </a:solidFill>
                <a:effectLst>
                  <a:outerShdw blurRad="38100" dist="19050" dir="2700000" algn="tl" rotWithShape="0">
                    <a:schemeClr val="dk1">
                      <a:alpha val="40000"/>
                    </a:schemeClr>
                  </a:outerShdw>
                </a:effectLst>
              </a:rPr>
              <a:t> </a:t>
            </a:r>
            <a:r>
              <a:rPr lang="fr-CH" dirty="0" err="1">
                <a:ln w="0"/>
                <a:solidFill>
                  <a:schemeClr val="tx1"/>
                </a:solidFill>
                <a:effectLst>
                  <a:outerShdw blurRad="38100" dist="19050" dir="2700000" algn="tl" rotWithShape="0">
                    <a:schemeClr val="dk1">
                      <a:alpha val="40000"/>
                    </a:schemeClr>
                  </a:outerShdw>
                </a:effectLst>
              </a:rPr>
              <a:t>sector</a:t>
            </a:r>
            <a:endParaRPr lang="en-GB" dirty="0">
              <a:ln w="0"/>
              <a:solidFill>
                <a:schemeClr val="tx1"/>
              </a:solidFill>
              <a:effectLst>
                <a:outerShdw blurRad="38100" dist="19050" dir="2700000" algn="tl" rotWithShape="0">
                  <a:schemeClr val="dk1">
                    <a:alpha val="40000"/>
                  </a:schemeClr>
                </a:outerShdw>
              </a:effectLst>
            </a:endParaRPr>
          </a:p>
        </p:txBody>
      </p:sp>
      <p:sp>
        <p:nvSpPr>
          <p:cNvPr id="8" name="Arrow: Right 7">
            <a:extLst>
              <a:ext uri="{FF2B5EF4-FFF2-40B4-BE49-F238E27FC236}">
                <a16:creationId xmlns:a16="http://schemas.microsoft.com/office/drawing/2014/main" id="{DA55E0FD-01D9-F9F5-F1BC-9ECB3D646EBA}"/>
              </a:ext>
            </a:extLst>
          </p:cNvPr>
          <p:cNvSpPr/>
          <p:nvPr/>
        </p:nvSpPr>
        <p:spPr>
          <a:xfrm>
            <a:off x="5145932" y="3367475"/>
            <a:ext cx="1987686" cy="247396"/>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Rounded Corners 8">
            <a:extLst>
              <a:ext uri="{FF2B5EF4-FFF2-40B4-BE49-F238E27FC236}">
                <a16:creationId xmlns:a16="http://schemas.microsoft.com/office/drawing/2014/main" id="{6BA42C44-7512-3C2D-AD74-F9946E611C33}"/>
              </a:ext>
            </a:extLst>
          </p:cNvPr>
          <p:cNvSpPr/>
          <p:nvPr/>
        </p:nvSpPr>
        <p:spPr>
          <a:xfrm>
            <a:off x="7402749" y="3166014"/>
            <a:ext cx="2898842" cy="671457"/>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a:ln w="0"/>
                <a:solidFill>
                  <a:schemeClr val="tx1"/>
                </a:solidFill>
                <a:effectLst>
                  <a:outerShdw blurRad="38100" dist="19050" dir="2700000" algn="tl" rotWithShape="0">
                    <a:schemeClr val="dk1">
                      <a:alpha val="40000"/>
                    </a:schemeClr>
                  </a:outerShdw>
                </a:effectLst>
              </a:rPr>
              <a:t>Informal </a:t>
            </a:r>
            <a:r>
              <a:rPr lang="fr-CH" dirty="0" err="1">
                <a:ln w="0"/>
                <a:solidFill>
                  <a:schemeClr val="tx1"/>
                </a:solidFill>
                <a:effectLst>
                  <a:outerShdw blurRad="38100" dist="19050" dir="2700000" algn="tl" rotWithShape="0">
                    <a:schemeClr val="dk1">
                      <a:alpha val="40000"/>
                    </a:schemeClr>
                  </a:outerShdw>
                </a:effectLst>
              </a:rPr>
              <a:t>sector</a:t>
            </a:r>
            <a:endParaRPr lang="en-GB" dirty="0">
              <a:ln w="0"/>
              <a:solidFill>
                <a:schemeClr val="tx1"/>
              </a:solidFill>
              <a:effectLst>
                <a:outerShdw blurRad="38100" dist="19050" dir="2700000" algn="tl" rotWithShape="0">
                  <a:schemeClr val="dk1">
                    <a:alpha val="40000"/>
                  </a:schemeClr>
                </a:outerShdw>
              </a:effectLst>
            </a:endParaRPr>
          </a:p>
        </p:txBody>
      </p:sp>
      <p:sp>
        <p:nvSpPr>
          <p:cNvPr id="10" name="Arrow: Right 9">
            <a:extLst>
              <a:ext uri="{FF2B5EF4-FFF2-40B4-BE49-F238E27FC236}">
                <a16:creationId xmlns:a16="http://schemas.microsoft.com/office/drawing/2014/main" id="{CC9426AE-322D-D784-1009-EA419FFBC8A5}"/>
              </a:ext>
            </a:extLst>
          </p:cNvPr>
          <p:cNvSpPr/>
          <p:nvPr/>
        </p:nvSpPr>
        <p:spPr>
          <a:xfrm>
            <a:off x="5362234" y="4264734"/>
            <a:ext cx="1793133" cy="247396"/>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Rounded Corners 10">
            <a:extLst>
              <a:ext uri="{FF2B5EF4-FFF2-40B4-BE49-F238E27FC236}">
                <a16:creationId xmlns:a16="http://schemas.microsoft.com/office/drawing/2014/main" id="{3DE9CFC6-761D-CCB1-9D30-E013F15C6F53}"/>
              </a:ext>
            </a:extLst>
          </p:cNvPr>
          <p:cNvSpPr/>
          <p:nvPr/>
        </p:nvSpPr>
        <p:spPr>
          <a:xfrm>
            <a:off x="7332323" y="4176401"/>
            <a:ext cx="2898842" cy="671457"/>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a:ln w="0"/>
                <a:solidFill>
                  <a:schemeClr val="tx1"/>
                </a:solidFill>
                <a:effectLst>
                  <a:outerShdw blurRad="38100" dist="19050" dir="2700000" algn="tl" rotWithShape="0">
                    <a:schemeClr val="dk1">
                      <a:alpha val="40000"/>
                    </a:schemeClr>
                  </a:outerShdw>
                </a:effectLst>
              </a:rPr>
              <a:t>HOC-</a:t>
            </a:r>
            <a:r>
              <a:rPr lang="fr-CH" dirty="0" err="1">
                <a:ln w="0"/>
                <a:solidFill>
                  <a:schemeClr val="tx1"/>
                </a:solidFill>
                <a:effectLst>
                  <a:outerShdw blurRad="38100" dist="19050" dir="2700000" algn="tl" rotWithShape="0">
                    <a:schemeClr val="dk1">
                      <a:alpha val="40000"/>
                    </a:schemeClr>
                  </a:outerShdw>
                </a:effectLst>
              </a:rPr>
              <a:t>sector</a:t>
            </a:r>
            <a:endParaRPr lang="en-GB"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8649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5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500"/>
                                        <p:tgtEl>
                                          <p:spTgt spid="3">
                                            <p:txEl>
                                              <p:pRg st="5" end="5"/>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500"/>
                                        <p:tgtEl>
                                          <p:spTgt spid="10"/>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fade">
                                      <p:cBhvr>
                                        <p:cTn id="4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538" y="950801"/>
            <a:ext cx="3793138" cy="720000"/>
          </a:xfrm>
        </p:spPr>
        <p:txBody>
          <a:bodyPr/>
          <a:lstStyle/>
          <a:p>
            <a:r>
              <a:rPr lang="en-GB" sz="1800" dirty="0">
                <a:solidFill>
                  <a:schemeClr val="accent1">
                    <a:lumMod val="75000"/>
                  </a:schemeClr>
                </a:solidFill>
              </a:rPr>
              <a:t>Based on the two dimensions the three sectors can be </a:t>
            </a:r>
            <a:r>
              <a:rPr lang="en-GB" sz="1800">
                <a:solidFill>
                  <a:schemeClr val="accent1">
                    <a:lumMod val="75000"/>
                  </a:schemeClr>
                </a:solidFill>
              </a:rPr>
              <a:t>conceptually derived</a:t>
            </a:r>
            <a:endParaRPr lang="en-GB" sz="1800" dirty="0"/>
          </a:p>
        </p:txBody>
      </p:sp>
      <p:sp>
        <p:nvSpPr>
          <p:cNvPr id="3" name="Content Placeholder 2"/>
          <p:cNvSpPr>
            <a:spLocks noGrp="1"/>
          </p:cNvSpPr>
          <p:nvPr>
            <p:ph sz="half" idx="1"/>
          </p:nvPr>
        </p:nvSpPr>
        <p:spPr>
          <a:xfrm>
            <a:off x="490538" y="1663949"/>
            <a:ext cx="11210924" cy="4853353"/>
          </a:xfrm>
        </p:spPr>
        <p:txBody>
          <a:bodyPr>
            <a:normAutofit fontScale="70000" lnSpcReduction="20000"/>
          </a:bodyPr>
          <a:lstStyle/>
          <a:p>
            <a:pPr marL="538163" lvl="7" indent="0">
              <a:lnSpc>
                <a:spcPct val="110000"/>
              </a:lnSpc>
              <a:buNone/>
            </a:pPr>
            <a:endParaRPr lang="fr-CH" sz="2600" dirty="0">
              <a:solidFill>
                <a:schemeClr val="accent1">
                  <a:lumMod val="75000"/>
                </a:schemeClr>
              </a:solidFill>
            </a:endParaRPr>
          </a:p>
          <a:p>
            <a:pPr marL="538163" lvl="7" indent="0">
              <a:lnSpc>
                <a:spcPct val="110000"/>
              </a:lnSpc>
              <a:buNone/>
            </a:pPr>
            <a:endParaRPr lang="fr-CH" sz="2600" dirty="0">
              <a:solidFill>
                <a:schemeClr val="accent1">
                  <a:lumMod val="75000"/>
                </a:schemeClr>
              </a:solidFill>
            </a:endParaRPr>
          </a:p>
          <a:p>
            <a:pPr marL="538163" lvl="7" indent="0">
              <a:lnSpc>
                <a:spcPct val="110000"/>
              </a:lnSpc>
              <a:buNone/>
            </a:pPr>
            <a:endParaRPr lang="fr-CH" sz="2600" dirty="0">
              <a:solidFill>
                <a:schemeClr val="accent1">
                  <a:lumMod val="75000"/>
                </a:schemeClr>
              </a:solidFill>
            </a:endParaRPr>
          </a:p>
          <a:p>
            <a:pPr marL="538163" lvl="7" indent="0">
              <a:lnSpc>
                <a:spcPct val="110000"/>
              </a:lnSpc>
              <a:buNone/>
            </a:pPr>
            <a:endParaRPr lang="en-GB" sz="2600" dirty="0">
              <a:solidFill>
                <a:schemeClr val="accent1">
                  <a:lumMod val="75000"/>
                </a:schemeClr>
              </a:solidFill>
            </a:endParaRPr>
          </a:p>
          <a:p>
            <a:pPr lvl="2">
              <a:lnSpc>
                <a:spcPct val="110000"/>
              </a:lnSpc>
            </a:pPr>
            <a:r>
              <a:rPr lang="en-GB" sz="2600" dirty="0">
                <a:solidFill>
                  <a:schemeClr val="accent1">
                    <a:lumMod val="75000"/>
                  </a:schemeClr>
                </a:solidFill>
              </a:rPr>
              <a:t>The formal sector: </a:t>
            </a:r>
            <a:r>
              <a:rPr lang="en-GB" sz="2600" i="1" u="sng" dirty="0">
                <a:solidFill>
                  <a:schemeClr val="accent1">
                    <a:lumMod val="75000"/>
                  </a:schemeClr>
                </a:solidFill>
              </a:rPr>
              <a:t>comprising economic units that are formally recognized as distinct producers of goods and services for the consumption of others</a:t>
            </a:r>
            <a:r>
              <a:rPr lang="en-GB" sz="2600" dirty="0">
                <a:solidFill>
                  <a:schemeClr val="accent1">
                    <a:lumMod val="75000"/>
                  </a:schemeClr>
                </a:solidFill>
              </a:rPr>
              <a:t>. (corporations, quasi-corporations, government units, formal non-profit institutions serving households and formal household unincorporated market enterprises)</a:t>
            </a:r>
          </a:p>
          <a:p>
            <a:pPr marL="0" lvl="2" indent="0">
              <a:lnSpc>
                <a:spcPct val="110000"/>
              </a:lnSpc>
              <a:buNone/>
            </a:pPr>
            <a:endParaRPr lang="en-GB" sz="2600" dirty="0">
              <a:solidFill>
                <a:schemeClr val="accent1">
                  <a:lumMod val="75000"/>
                </a:schemeClr>
              </a:solidFill>
            </a:endParaRPr>
          </a:p>
          <a:p>
            <a:pPr lvl="2">
              <a:lnSpc>
                <a:spcPct val="110000"/>
              </a:lnSpc>
            </a:pPr>
            <a:r>
              <a:rPr lang="en-GB" sz="2600" dirty="0">
                <a:solidFill>
                  <a:schemeClr val="accent1">
                    <a:lumMod val="75000"/>
                  </a:schemeClr>
                </a:solidFill>
              </a:rPr>
              <a:t>The informal sector: </a:t>
            </a:r>
            <a:r>
              <a:rPr lang="en-GB" sz="2600" i="1" u="sng" dirty="0">
                <a:solidFill>
                  <a:schemeClr val="accent1">
                    <a:lumMod val="75000"/>
                  </a:schemeClr>
                </a:solidFill>
              </a:rPr>
              <a:t>comprising economic units whose production is mainly intended for the market with the purpose of generating income and profit, but that are not formally recognized as producers of goods and services </a:t>
            </a:r>
            <a:r>
              <a:rPr lang="en-GB" sz="2600" dirty="0">
                <a:solidFill>
                  <a:schemeClr val="accent1">
                    <a:lumMod val="75000"/>
                  </a:schemeClr>
                </a:solidFill>
              </a:rPr>
              <a:t>distinct from the own-use production of the owner-operators’ household (informal household unincorporated market enterprises). </a:t>
            </a:r>
          </a:p>
          <a:p>
            <a:pPr marL="0" lvl="2" indent="0">
              <a:lnSpc>
                <a:spcPct val="110000"/>
              </a:lnSpc>
              <a:buNone/>
            </a:pPr>
            <a:endParaRPr lang="fr-CH" sz="2600" dirty="0">
              <a:solidFill>
                <a:schemeClr val="accent1">
                  <a:lumMod val="75000"/>
                </a:schemeClr>
              </a:solidFill>
            </a:endParaRPr>
          </a:p>
          <a:p>
            <a:pPr lvl="2">
              <a:lnSpc>
                <a:spcPct val="110000"/>
              </a:lnSpc>
            </a:pPr>
            <a:r>
              <a:rPr lang="en-GB" sz="2600" dirty="0">
                <a:solidFill>
                  <a:schemeClr val="accent1">
                    <a:lumMod val="75000"/>
                  </a:schemeClr>
                </a:solidFill>
              </a:rPr>
              <a:t>Household own-use production and community sector (HOC-sector): </a:t>
            </a:r>
            <a:r>
              <a:rPr lang="en-GB" sz="2600" i="1" u="sng" dirty="0">
                <a:solidFill>
                  <a:schemeClr val="accent1">
                    <a:lumMod val="75000"/>
                  </a:schemeClr>
                </a:solidFill>
              </a:rPr>
              <a:t>comprising economic units that are not formally recognized as producers of goods and services for the consumption of others, whose production is either mainly for the household’s own final use</a:t>
            </a:r>
            <a:r>
              <a:rPr lang="en-GB" sz="2600" i="1" dirty="0">
                <a:solidFill>
                  <a:schemeClr val="accent1">
                    <a:lumMod val="75000"/>
                  </a:schemeClr>
                </a:solidFill>
              </a:rPr>
              <a:t>, </a:t>
            </a:r>
            <a:r>
              <a:rPr lang="en-GB" sz="2600" u="sng" dirty="0">
                <a:solidFill>
                  <a:schemeClr val="accent1">
                    <a:lumMod val="75000"/>
                  </a:schemeClr>
                </a:solidFill>
              </a:rPr>
              <a:t>or for the use of other households </a:t>
            </a:r>
            <a:r>
              <a:rPr lang="en-GB" sz="2600" dirty="0">
                <a:solidFill>
                  <a:schemeClr val="accent1">
                    <a:lumMod val="75000"/>
                  </a:schemeClr>
                </a:solidFill>
              </a:rPr>
              <a:t>but without intention to generate income and profit</a:t>
            </a:r>
            <a:r>
              <a:rPr lang="en-GB" sz="2600" i="1" dirty="0">
                <a:solidFill>
                  <a:schemeClr val="accent1">
                    <a:lumMod val="75000"/>
                  </a:schemeClr>
                </a:solidFill>
              </a:rPr>
              <a:t> </a:t>
            </a:r>
            <a:r>
              <a:rPr lang="en-GB" sz="2600" dirty="0">
                <a:solidFill>
                  <a:schemeClr val="accent1">
                    <a:lumMod val="75000"/>
                  </a:schemeClr>
                </a:solidFill>
              </a:rPr>
              <a:t>(households and non-formal non-profit organizations).</a:t>
            </a:r>
          </a:p>
          <a:p>
            <a:pPr lvl="2">
              <a:lnSpc>
                <a:spcPct val="110000"/>
              </a:lnSpc>
              <a:buFont typeface="Courier New" panose="02070309020205020404" pitchFamily="49" charset="0"/>
              <a:buChar char="o"/>
            </a:pPr>
            <a:endParaRPr lang="en-GB" sz="2600" dirty="0">
              <a:solidFill>
                <a:schemeClr val="accent1">
                  <a:lumMod val="75000"/>
                </a:schemeClr>
              </a:solidFill>
            </a:endParaRPr>
          </a:p>
          <a:p>
            <a:pPr marL="0" lvl="2" indent="0">
              <a:lnSpc>
                <a:spcPct val="110000"/>
              </a:lnSpc>
              <a:buNone/>
            </a:pPr>
            <a:endParaRPr lang="en-GB" sz="2600" dirty="0">
              <a:solidFill>
                <a:schemeClr val="accent1">
                  <a:lumMod val="75000"/>
                </a:schemeClr>
              </a:solidFill>
            </a:endParaRPr>
          </a:p>
          <a:p>
            <a:pPr marL="0" lvl="2" indent="0">
              <a:buNone/>
            </a:pPr>
            <a:endParaRPr lang="en-US" sz="2400" dirty="0">
              <a:solidFill>
                <a:srgbClr val="FF0000"/>
              </a:solidFill>
            </a:endParaRPr>
          </a:p>
        </p:txBody>
      </p:sp>
      <p:sp>
        <p:nvSpPr>
          <p:cNvPr id="5" name="Date Placeholder 4"/>
          <p:cNvSpPr>
            <a:spLocks noGrp="1"/>
          </p:cNvSpPr>
          <p:nvPr>
            <p:ph type="dt" sz="half" idx="10"/>
          </p:nvPr>
        </p:nvSpPr>
        <p:spPr/>
        <p:txBody>
          <a:bodyPr/>
          <a:lstStyle/>
          <a:p>
            <a:r>
              <a:rPr lang="en-GB" dirty="0"/>
              <a:t>Date: Monday / 01 / October / 2019</a:t>
            </a:r>
          </a:p>
        </p:txBody>
      </p:sp>
      <p:graphicFrame>
        <p:nvGraphicFramePr>
          <p:cNvPr id="4" name="Table 3"/>
          <p:cNvGraphicFramePr>
            <a:graphicFrameLocks noGrp="1"/>
          </p:cNvGraphicFramePr>
          <p:nvPr/>
        </p:nvGraphicFramePr>
        <p:xfrm>
          <a:off x="4517686" y="775906"/>
          <a:ext cx="6518176" cy="1776086"/>
        </p:xfrm>
        <a:graphic>
          <a:graphicData uri="http://schemas.openxmlformats.org/drawingml/2006/table">
            <a:tbl>
              <a:tblPr firstRow="1" firstCol="1" bandRow="1">
                <a:tableStyleId>{5C22544A-7EE6-4342-B048-85BDC9FD1C3A}</a:tableStyleId>
              </a:tblPr>
              <a:tblGrid>
                <a:gridCol w="1869306">
                  <a:extLst>
                    <a:ext uri="{9D8B030D-6E8A-4147-A177-3AD203B41FA5}">
                      <a16:colId xmlns:a16="http://schemas.microsoft.com/office/drawing/2014/main" val="3865227341"/>
                    </a:ext>
                  </a:extLst>
                </a:gridCol>
                <a:gridCol w="2267644">
                  <a:extLst>
                    <a:ext uri="{9D8B030D-6E8A-4147-A177-3AD203B41FA5}">
                      <a16:colId xmlns:a16="http://schemas.microsoft.com/office/drawing/2014/main" val="748584272"/>
                    </a:ext>
                  </a:extLst>
                </a:gridCol>
                <a:gridCol w="2381226">
                  <a:extLst>
                    <a:ext uri="{9D8B030D-6E8A-4147-A177-3AD203B41FA5}">
                      <a16:colId xmlns:a16="http://schemas.microsoft.com/office/drawing/2014/main" val="3829103481"/>
                    </a:ext>
                  </a:extLst>
                </a:gridCol>
              </a:tblGrid>
              <a:tr h="657260">
                <a:tc>
                  <a:txBody>
                    <a:bodyPr/>
                    <a:lstStyle/>
                    <a:p>
                      <a:pPr algn="l">
                        <a:lnSpc>
                          <a:spcPct val="107000"/>
                        </a:lnSpc>
                        <a:spcAft>
                          <a:spcPts val="0"/>
                        </a:spcAft>
                      </a:pPr>
                      <a:r>
                        <a:rPr lang="en-AU" sz="1400" baseline="0" dirty="0">
                          <a:solidFill>
                            <a:schemeClr val="tx1"/>
                          </a:solidFill>
                          <a:effectLst/>
                          <a:latin typeface="+mj-lt"/>
                        </a:rPr>
                        <a:t>Formally recognized economic units</a:t>
                      </a:r>
                      <a:endParaRPr lang="en-GB" sz="1400" baseline="0" dirty="0">
                        <a:solidFill>
                          <a:schemeClr val="tx1"/>
                        </a:solidFill>
                        <a:effectLst/>
                        <a:latin typeface="+mj-lt"/>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gridSpan="2">
                  <a:txBody>
                    <a:bodyPr/>
                    <a:lstStyle/>
                    <a:p>
                      <a:pPr>
                        <a:lnSpc>
                          <a:spcPct val="107000"/>
                        </a:lnSpc>
                        <a:spcAft>
                          <a:spcPts val="0"/>
                        </a:spcAft>
                      </a:pPr>
                      <a:r>
                        <a:rPr lang="en-AU" sz="1400" baseline="0" dirty="0">
                          <a:solidFill>
                            <a:schemeClr val="tx1"/>
                          </a:solidFill>
                          <a:effectLst/>
                          <a:latin typeface="+mj-lt"/>
                        </a:rPr>
                        <a:t>Production mainly intended for the market</a:t>
                      </a:r>
                      <a:endParaRPr lang="en-GB" sz="1400" baseline="0" dirty="0">
                        <a:solidFill>
                          <a:schemeClr val="tx1"/>
                        </a:solidFill>
                        <a:effectLst/>
                        <a:latin typeface="+mj-lt"/>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n-GB"/>
                    </a:p>
                  </a:txBody>
                  <a:tcPr/>
                </a:tc>
                <a:extLst>
                  <a:ext uri="{0D108BD9-81ED-4DB2-BD59-A6C34878D82A}">
                    <a16:rowId xmlns:a16="http://schemas.microsoft.com/office/drawing/2014/main" val="1650098141"/>
                  </a:ext>
                </a:extLst>
              </a:tr>
              <a:tr h="234178">
                <a:tc>
                  <a:txBody>
                    <a:bodyPr/>
                    <a:lstStyle/>
                    <a:p>
                      <a:pPr>
                        <a:lnSpc>
                          <a:spcPct val="107000"/>
                        </a:lnSpc>
                      </a:pPr>
                      <a:endParaRPr lang="en-GB" sz="1400" baseline="0">
                        <a:solidFill>
                          <a:schemeClr val="tx1"/>
                        </a:solidFill>
                        <a:effectLst/>
                        <a:latin typeface="+mj-lt"/>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457200" algn="l">
                        <a:lnSpc>
                          <a:spcPct val="107000"/>
                        </a:lnSpc>
                        <a:spcAft>
                          <a:spcPts val="0"/>
                        </a:spcAft>
                      </a:pPr>
                      <a:r>
                        <a:rPr lang="en-AU" sz="1400" baseline="0">
                          <a:solidFill>
                            <a:schemeClr val="tx1"/>
                          </a:solidFill>
                          <a:effectLst/>
                          <a:latin typeface="+mj-lt"/>
                        </a:rPr>
                        <a:t>Yes</a:t>
                      </a:r>
                      <a:endParaRPr lang="en-GB" sz="1400" baseline="0">
                        <a:solidFill>
                          <a:schemeClr val="tx1"/>
                        </a:solidFill>
                        <a:effectLst/>
                        <a:latin typeface="+mj-lt"/>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457200" algn="l">
                        <a:lnSpc>
                          <a:spcPct val="107000"/>
                        </a:lnSpc>
                        <a:spcAft>
                          <a:spcPts val="0"/>
                        </a:spcAft>
                      </a:pPr>
                      <a:r>
                        <a:rPr lang="en-AU" sz="1400" baseline="0" dirty="0">
                          <a:solidFill>
                            <a:schemeClr val="tx1"/>
                          </a:solidFill>
                          <a:effectLst/>
                          <a:latin typeface="+mj-lt"/>
                        </a:rPr>
                        <a:t>No</a:t>
                      </a:r>
                      <a:endParaRPr lang="en-GB" sz="1400" baseline="0" dirty="0">
                        <a:solidFill>
                          <a:schemeClr val="tx1"/>
                        </a:solidFill>
                        <a:effectLst/>
                        <a:latin typeface="+mj-lt"/>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163225535"/>
                  </a:ext>
                </a:extLst>
              </a:tr>
              <a:tr h="234178">
                <a:tc>
                  <a:txBody>
                    <a:bodyPr/>
                    <a:lstStyle/>
                    <a:p>
                      <a:pPr marL="457200" algn="l">
                        <a:lnSpc>
                          <a:spcPct val="107000"/>
                        </a:lnSpc>
                        <a:spcAft>
                          <a:spcPts val="0"/>
                        </a:spcAft>
                      </a:pPr>
                      <a:r>
                        <a:rPr lang="en-AU" sz="1400" baseline="0">
                          <a:solidFill>
                            <a:schemeClr val="tx1"/>
                          </a:solidFill>
                          <a:effectLst/>
                          <a:latin typeface="+mj-lt"/>
                        </a:rPr>
                        <a:t>Yes</a:t>
                      </a:r>
                      <a:endParaRPr lang="en-GB" sz="1400" baseline="0">
                        <a:solidFill>
                          <a:schemeClr val="tx1"/>
                        </a:solidFill>
                        <a:effectLst/>
                        <a:latin typeface="+mj-lt"/>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457200" algn="l">
                        <a:lnSpc>
                          <a:spcPct val="107000"/>
                        </a:lnSpc>
                        <a:spcAft>
                          <a:spcPts val="0"/>
                        </a:spcAft>
                      </a:pPr>
                      <a:r>
                        <a:rPr lang="en-AU" sz="1400" baseline="0" dirty="0">
                          <a:solidFill>
                            <a:schemeClr val="tx1"/>
                          </a:solidFill>
                          <a:effectLst/>
                          <a:latin typeface="+mj-lt"/>
                        </a:rPr>
                        <a:t>Formal sector</a:t>
                      </a:r>
                      <a:endParaRPr lang="en-GB" sz="1400" baseline="0" dirty="0">
                        <a:solidFill>
                          <a:schemeClr val="tx1"/>
                        </a:solidFill>
                        <a:effectLst/>
                        <a:latin typeface="+mj-lt"/>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l">
                        <a:lnSpc>
                          <a:spcPct val="107000"/>
                        </a:lnSpc>
                        <a:spcAft>
                          <a:spcPts val="0"/>
                        </a:spcAft>
                      </a:pPr>
                      <a:r>
                        <a:rPr lang="en-AU" sz="1400" baseline="0">
                          <a:solidFill>
                            <a:schemeClr val="tx1"/>
                          </a:solidFill>
                          <a:effectLst/>
                          <a:latin typeface="+mj-lt"/>
                        </a:rPr>
                        <a:t>Formal sector</a:t>
                      </a:r>
                      <a:endParaRPr lang="en-GB" sz="1400" baseline="0">
                        <a:solidFill>
                          <a:schemeClr val="tx1"/>
                        </a:solidFill>
                        <a:effectLst/>
                        <a:latin typeface="+mj-lt"/>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85333140"/>
                  </a:ext>
                </a:extLst>
              </a:tr>
              <a:tr h="650470">
                <a:tc>
                  <a:txBody>
                    <a:bodyPr/>
                    <a:lstStyle/>
                    <a:p>
                      <a:pPr marL="457200" algn="l">
                        <a:lnSpc>
                          <a:spcPct val="107000"/>
                        </a:lnSpc>
                        <a:spcAft>
                          <a:spcPts val="0"/>
                        </a:spcAft>
                      </a:pPr>
                      <a:r>
                        <a:rPr lang="en-AU" sz="1400" baseline="0" dirty="0">
                          <a:solidFill>
                            <a:schemeClr val="tx1"/>
                          </a:solidFill>
                          <a:effectLst/>
                          <a:latin typeface="+mj-lt"/>
                        </a:rPr>
                        <a:t>No</a:t>
                      </a:r>
                      <a:endParaRPr lang="en-GB" sz="1400" baseline="0" dirty="0">
                        <a:solidFill>
                          <a:schemeClr val="tx1"/>
                        </a:solidFill>
                        <a:effectLst/>
                        <a:latin typeface="+mj-lt"/>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457200" algn="l">
                        <a:lnSpc>
                          <a:spcPct val="107000"/>
                        </a:lnSpc>
                        <a:spcAft>
                          <a:spcPts val="0"/>
                        </a:spcAft>
                      </a:pPr>
                      <a:r>
                        <a:rPr lang="en-AU" sz="1400" baseline="0" dirty="0">
                          <a:solidFill>
                            <a:schemeClr val="tx1"/>
                          </a:solidFill>
                          <a:effectLst/>
                          <a:latin typeface="+mj-lt"/>
                        </a:rPr>
                        <a:t>Informal sector</a:t>
                      </a:r>
                      <a:endParaRPr lang="en-GB" sz="1400" baseline="0" dirty="0">
                        <a:solidFill>
                          <a:schemeClr val="tx1"/>
                        </a:solidFill>
                        <a:effectLst/>
                        <a:latin typeface="+mj-lt"/>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57200" algn="l">
                        <a:lnSpc>
                          <a:spcPct val="107000"/>
                        </a:lnSpc>
                        <a:spcAft>
                          <a:spcPts val="0"/>
                        </a:spcAft>
                      </a:pPr>
                      <a:r>
                        <a:rPr lang="en-AU" sz="1400" baseline="0" dirty="0">
                          <a:solidFill>
                            <a:schemeClr val="tx1"/>
                          </a:solidFill>
                          <a:effectLst/>
                          <a:latin typeface="+mj-lt"/>
                        </a:rPr>
                        <a:t>Household own-use and community sector</a:t>
                      </a:r>
                      <a:endParaRPr lang="en-GB" sz="1400" baseline="0" dirty="0">
                        <a:solidFill>
                          <a:schemeClr val="tx1"/>
                        </a:solidFill>
                        <a:effectLst/>
                        <a:latin typeface="+mj-lt"/>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88012293"/>
                  </a:ext>
                </a:extLst>
              </a:tr>
            </a:tbl>
          </a:graphicData>
        </a:graphic>
      </p:graphicFrame>
    </p:spTree>
    <p:extLst>
      <p:ext uri="{BB962C8B-B14F-4D97-AF65-F5344CB8AC3E}">
        <p14:creationId xmlns:p14="http://schemas.microsoft.com/office/powerpoint/2010/main" val="1643057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fade">
                                      <p:cBhvr>
                                        <p:cTn id="1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0938" y="3192338"/>
            <a:ext cx="11210924" cy="720000"/>
          </a:xfrm>
        </p:spPr>
        <p:txBody>
          <a:bodyPr/>
          <a:lstStyle/>
          <a:p>
            <a:r>
              <a:rPr lang="en-GB" sz="2800" dirty="0"/>
              <a:t>Operational definitions </a:t>
            </a:r>
          </a:p>
        </p:txBody>
      </p:sp>
      <p:sp>
        <p:nvSpPr>
          <p:cNvPr id="5" name="Date Placeholder 4"/>
          <p:cNvSpPr>
            <a:spLocks noGrp="1"/>
          </p:cNvSpPr>
          <p:nvPr>
            <p:ph type="dt" sz="half" idx="10"/>
          </p:nvPr>
        </p:nvSpPr>
        <p:spPr/>
        <p:txBody>
          <a:bodyPr/>
          <a:lstStyle/>
          <a:p>
            <a:r>
              <a:rPr lang="en-GB" dirty="0"/>
              <a:t>Date: Monday / 01 / October / 2019</a:t>
            </a:r>
          </a:p>
        </p:txBody>
      </p:sp>
    </p:spTree>
    <p:extLst>
      <p:ext uri="{BB962C8B-B14F-4D97-AF65-F5344CB8AC3E}">
        <p14:creationId xmlns:p14="http://schemas.microsoft.com/office/powerpoint/2010/main" val="1415501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477BE-A5ED-0D72-9DF3-AE1411F47785}"/>
              </a:ext>
            </a:extLst>
          </p:cNvPr>
          <p:cNvSpPr>
            <a:spLocks noGrp="1"/>
          </p:cNvSpPr>
          <p:nvPr>
            <p:ph type="title"/>
          </p:nvPr>
        </p:nvSpPr>
        <p:spPr>
          <a:xfrm>
            <a:off x="2328863" y="527845"/>
            <a:ext cx="8302480" cy="720000"/>
          </a:xfrm>
        </p:spPr>
        <p:txBody>
          <a:bodyPr/>
          <a:lstStyle/>
          <a:p>
            <a:r>
              <a:rPr lang="en-GB" dirty="0"/>
              <a:t>The operational definitions of the three sectors</a:t>
            </a:r>
          </a:p>
        </p:txBody>
      </p:sp>
      <p:sp>
        <p:nvSpPr>
          <p:cNvPr id="12" name="Content Placeholder 2">
            <a:extLst>
              <a:ext uri="{FF2B5EF4-FFF2-40B4-BE49-F238E27FC236}">
                <a16:creationId xmlns:a16="http://schemas.microsoft.com/office/drawing/2014/main" id="{F730895D-D818-423D-4C25-CB27D3EE415D}"/>
              </a:ext>
            </a:extLst>
          </p:cNvPr>
          <p:cNvSpPr txBox="1">
            <a:spLocks/>
          </p:cNvSpPr>
          <p:nvPr/>
        </p:nvSpPr>
        <p:spPr>
          <a:xfrm>
            <a:off x="423863" y="995296"/>
            <a:ext cx="10768589" cy="5507104"/>
          </a:xfrm>
          <a:prstGeom prst="rect">
            <a:avLst/>
          </a:prstGeom>
        </p:spPr>
        <p:txBody>
          <a:bodyPr vert="horz" lIns="0" tIns="0" rIns="0" bIns="0" rtlCol="0">
            <a:normAutofit lnSpcReduction="10000"/>
          </a:bodyPr>
          <a:lstStyle>
            <a:lvl1pPr marL="0" indent="0" algn="l" defTabSz="914400" rtl="0" eaLnBrk="1" latinLnBrk="0" hangingPunct="1">
              <a:lnSpc>
                <a:spcPct val="100000"/>
              </a:lnSpc>
              <a:spcBef>
                <a:spcPts val="2400"/>
              </a:spcBef>
              <a:spcAft>
                <a:spcPts val="600"/>
              </a:spcAft>
              <a:buFont typeface="Arial" panose="020B0604020202020204" pitchFamily="34" charset="0"/>
              <a:buNone/>
              <a:defRPr sz="1800" b="1" kern="1200">
                <a:solidFill>
                  <a:schemeClr val="accent2"/>
                </a:solidFill>
                <a:latin typeface="+mn-lt"/>
                <a:ea typeface="+mn-ea"/>
                <a:cs typeface="+mn-cs"/>
              </a:defRPr>
            </a:lvl1pPr>
            <a:lvl2pPr marL="0" indent="0" algn="l" defTabSz="914400" rtl="0" eaLnBrk="1" latinLnBrk="0" hangingPunct="1">
              <a:lnSpc>
                <a:spcPct val="100000"/>
              </a:lnSpc>
              <a:spcBef>
                <a:spcPts val="600"/>
              </a:spcBef>
              <a:spcAft>
                <a:spcPts val="600"/>
              </a:spcAft>
              <a:buFont typeface="Arial" panose="020B0604020202020204" pitchFamily="34" charset="0"/>
              <a:buNone/>
              <a:defRPr sz="1800" kern="1200">
                <a:solidFill>
                  <a:schemeClr val="tx1"/>
                </a:solidFill>
                <a:latin typeface="+mn-lt"/>
                <a:ea typeface="+mn-ea"/>
                <a:cs typeface="+mn-cs"/>
              </a:defRPr>
            </a:lvl2pPr>
            <a:lvl3pPr marL="252000" indent="-252000" algn="l" defTabSz="914400" rtl="0" eaLnBrk="1" latinLnBrk="0" hangingPunct="1">
              <a:lnSpc>
                <a:spcPct val="100000"/>
              </a:lnSpc>
              <a:spcBef>
                <a:spcPts val="600"/>
              </a:spcBef>
              <a:buClr>
                <a:schemeClr val="accent2"/>
              </a:buClr>
              <a:buSzPct val="70000"/>
              <a:buFont typeface="Wingdings 3" panose="05040102010807070707" pitchFamily="18" charset="2"/>
              <a:buChar char=""/>
              <a:defRPr sz="1800" kern="1200">
                <a:solidFill>
                  <a:schemeClr val="tx1"/>
                </a:solidFill>
                <a:latin typeface="+mn-lt"/>
                <a:ea typeface="+mn-ea"/>
                <a:cs typeface="+mn-cs"/>
              </a:defRPr>
            </a:lvl3pPr>
            <a:lvl4pPr marL="0" indent="0" algn="l" defTabSz="914400" rtl="0" eaLnBrk="1" latinLnBrk="0" hangingPunct="1">
              <a:lnSpc>
                <a:spcPct val="100000"/>
              </a:lnSpc>
              <a:spcBef>
                <a:spcPts val="2400"/>
              </a:spcBef>
              <a:spcAft>
                <a:spcPts val="450"/>
              </a:spcAft>
              <a:buClr>
                <a:schemeClr val="accent2"/>
              </a:buClr>
              <a:buSzPct val="80000"/>
              <a:buFont typeface="Arial" panose="020B0604020202020204" pitchFamily="34" charset="0"/>
              <a:buNone/>
              <a:defRPr sz="1400" b="1" kern="1200">
                <a:solidFill>
                  <a:schemeClr val="accent2"/>
                </a:solidFill>
                <a:latin typeface="+mn-lt"/>
                <a:ea typeface="+mn-ea"/>
                <a:cs typeface="+mn-cs"/>
              </a:defRPr>
            </a:lvl4pPr>
            <a:lvl5pPr marL="0" indent="0" algn="l" defTabSz="914400" rtl="0" eaLnBrk="1" latinLnBrk="0" hangingPunct="1">
              <a:lnSpc>
                <a:spcPct val="100000"/>
              </a:lnSpc>
              <a:spcBef>
                <a:spcPts val="450"/>
              </a:spcBef>
              <a:spcAft>
                <a:spcPts val="450"/>
              </a:spcAft>
              <a:buClr>
                <a:schemeClr val="accent2"/>
              </a:buClr>
              <a:buSzPct val="80000"/>
              <a:buFont typeface="Arial" panose="020B0604020202020204" pitchFamily="34" charset="0"/>
              <a:buNone/>
              <a:defRPr sz="1400" kern="1200">
                <a:solidFill>
                  <a:schemeClr val="tx1"/>
                </a:solidFill>
                <a:latin typeface="+mn-lt"/>
                <a:ea typeface="+mn-ea"/>
                <a:cs typeface="+mn-cs"/>
              </a:defRPr>
            </a:lvl5pPr>
            <a:lvl6pPr marL="252000" indent="-252000" algn="l" defTabSz="914400" rtl="0" eaLnBrk="1" latinLnBrk="0" hangingPunct="1">
              <a:lnSpc>
                <a:spcPct val="100000"/>
              </a:lnSpc>
              <a:spcBef>
                <a:spcPts val="450"/>
              </a:spcBef>
              <a:buClr>
                <a:schemeClr val="accent2"/>
              </a:buClr>
              <a:buSzPct val="70000"/>
              <a:buFont typeface="Wingdings 3" panose="05040102010807070707" pitchFamily="18" charset="2"/>
              <a:buChar char="u"/>
              <a:defRPr sz="1400" kern="1200">
                <a:solidFill>
                  <a:schemeClr val="tx1"/>
                </a:solidFill>
                <a:latin typeface="+mn-lt"/>
                <a:ea typeface="+mn-ea"/>
                <a:cs typeface="+mn-cs"/>
              </a:defRPr>
            </a:lvl6pPr>
            <a:lvl7pPr marL="0" indent="0" algn="l" defTabSz="914400" rtl="0" eaLnBrk="1" latinLnBrk="0" hangingPunct="1">
              <a:lnSpc>
                <a:spcPct val="100000"/>
              </a:lnSpc>
              <a:spcBef>
                <a:spcPts val="600"/>
              </a:spcBef>
              <a:buFont typeface="Arial" panose="020B0604020202020204" pitchFamily="34" charset="0"/>
              <a:buNone/>
              <a:defRPr sz="1000" kern="1200" baseline="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The operational definitions of the three sectors (para 28, 20, 49) are in essence an:</a:t>
            </a:r>
          </a:p>
          <a:p>
            <a:pPr lvl="2">
              <a:spcBef>
                <a:spcPts val="0"/>
              </a:spcBef>
              <a:spcAft>
                <a:spcPts val="600"/>
              </a:spcAft>
              <a:defRPr/>
            </a:pPr>
            <a:r>
              <a:rPr lang="en-GB" dirty="0"/>
              <a:t>Operationalization of the aspect of the </a:t>
            </a:r>
            <a:r>
              <a:rPr lang="en-GB" i="1" dirty="0"/>
              <a:t>formal status; </a:t>
            </a:r>
            <a:r>
              <a:rPr lang="en-GB" dirty="0"/>
              <a:t>and</a:t>
            </a:r>
          </a:p>
          <a:p>
            <a:pPr marL="0" lvl="2" indent="0">
              <a:spcBef>
                <a:spcPts val="0"/>
              </a:spcBef>
              <a:spcAft>
                <a:spcPts val="600"/>
              </a:spcAft>
              <a:buNone/>
              <a:defRPr/>
            </a:pPr>
            <a:r>
              <a:rPr lang="en-GB" i="1" dirty="0"/>
              <a:t> Economic unit that are either:</a:t>
            </a:r>
          </a:p>
          <a:p>
            <a:pPr marL="1143000" lvl="2" indent="-228600" algn="just">
              <a:spcBef>
                <a:spcPts val="600"/>
              </a:spcBef>
              <a:spcAft>
                <a:spcPts val="600"/>
              </a:spcAft>
              <a:buFont typeface="+mj-lt"/>
              <a:buAutoNum type="romanLcParenBoth"/>
              <a:tabLst>
                <a:tab pos="228600" algn="l"/>
                <a:tab pos="457200" algn="l"/>
              </a:tabLst>
            </a:pPr>
            <a:r>
              <a:rPr lang="en-GB" sz="1700" dirty="0">
                <a:effectLst/>
                <a:latin typeface="Noto Sans" panose="020B0502040504020204" pitchFamily="34" charset="0"/>
                <a:ea typeface="Noto Sans SC Regular"/>
              </a:rPr>
              <a:t>being owned or controlled by the government; or</a:t>
            </a:r>
          </a:p>
          <a:p>
            <a:pPr marL="1143000" lvl="2" indent="-228600" algn="just">
              <a:spcBef>
                <a:spcPts val="600"/>
              </a:spcBef>
              <a:spcAft>
                <a:spcPts val="600"/>
              </a:spcAft>
              <a:buFont typeface="+mj-lt"/>
              <a:buAutoNum type="romanLcParenBoth"/>
              <a:tabLst>
                <a:tab pos="228600" algn="l"/>
                <a:tab pos="457200" algn="l"/>
              </a:tabLst>
            </a:pPr>
            <a:r>
              <a:rPr lang="en-GB" sz="1700" dirty="0">
                <a:effectLst/>
                <a:latin typeface="Noto Sans" panose="020B0502040504020204" pitchFamily="34" charset="0"/>
                <a:ea typeface="Noto Sans SC Regular"/>
              </a:rPr>
              <a:t>being recognized as separate legal entities from their owners; or</a:t>
            </a:r>
          </a:p>
          <a:p>
            <a:pPr marL="1143000" lvl="2" indent="-228600" algn="just">
              <a:spcBef>
                <a:spcPts val="600"/>
              </a:spcBef>
              <a:spcAft>
                <a:spcPts val="600"/>
              </a:spcAft>
              <a:buFont typeface="+mj-lt"/>
              <a:buAutoNum type="romanLcParenBoth"/>
              <a:tabLst>
                <a:tab pos="228600" algn="l"/>
                <a:tab pos="457200" algn="l"/>
              </a:tabLst>
            </a:pPr>
            <a:r>
              <a:rPr lang="en-GB" sz="1700" dirty="0">
                <a:effectLst/>
                <a:latin typeface="Noto Sans" panose="020B0502040504020204" pitchFamily="34" charset="0"/>
                <a:ea typeface="Noto Sans SC Regular"/>
              </a:rPr>
              <a:t> keeping a complete set of accounts for tax purposes; or</a:t>
            </a:r>
          </a:p>
          <a:p>
            <a:pPr marL="1143000" lvl="2" indent="-228600" algn="just">
              <a:spcBef>
                <a:spcPts val="600"/>
              </a:spcBef>
              <a:spcAft>
                <a:spcPts val="600"/>
              </a:spcAft>
              <a:buFont typeface="+mj-lt"/>
              <a:buAutoNum type="romanLcParenBoth"/>
              <a:tabLst>
                <a:tab pos="228600" algn="l"/>
                <a:tab pos="457200" algn="l"/>
              </a:tabLst>
            </a:pPr>
            <a:r>
              <a:rPr lang="en-GB" sz="1700" dirty="0">
                <a:effectLst/>
                <a:latin typeface="Noto Sans" panose="020B0502040504020204" pitchFamily="34" charset="0"/>
                <a:ea typeface="Noto Sans SC Regular"/>
              </a:rPr>
              <a:t> being registered in a governmentally established system of registration; or </a:t>
            </a:r>
          </a:p>
          <a:p>
            <a:pPr marL="1143000" lvl="2" indent="-228600" algn="just">
              <a:spcBef>
                <a:spcPts val="600"/>
              </a:spcBef>
              <a:spcAft>
                <a:spcPts val="600"/>
              </a:spcAft>
              <a:buFont typeface="+mj-lt"/>
              <a:buAutoNum type="romanLcParenBoth"/>
              <a:tabLst>
                <a:tab pos="228600" algn="l"/>
                <a:tab pos="457200" algn="l"/>
              </a:tabLst>
            </a:pPr>
            <a:r>
              <a:rPr lang="en-GB" sz="1700" dirty="0">
                <a:effectLst/>
                <a:latin typeface="Noto Sans" panose="020B0502040504020204" pitchFamily="34" charset="0"/>
                <a:ea typeface="Noto Sans SC Regular"/>
              </a:rPr>
              <a:t>producing for the market and employing one or more persons to work as an employee with a formal job;</a:t>
            </a:r>
          </a:p>
          <a:p>
            <a:pPr marL="0" lvl="2" indent="0">
              <a:spcBef>
                <a:spcPts val="0"/>
              </a:spcBef>
              <a:spcAft>
                <a:spcPts val="600"/>
              </a:spcAft>
              <a:buNone/>
              <a:tabLst>
                <a:tab pos="228600" algn="l"/>
                <a:tab pos="457200" algn="l"/>
              </a:tabLst>
              <a:defRPr/>
            </a:pPr>
            <a:r>
              <a:rPr lang="en-GB" i="1" dirty="0"/>
              <a:t>have a formal status. </a:t>
            </a:r>
            <a:r>
              <a:rPr lang="en-GB" b="1" i="1" dirty="0"/>
              <a:t>And economic units that do not fulfil any of the criteria do not have a formal status.</a:t>
            </a:r>
          </a:p>
          <a:p>
            <a:pPr lvl="2">
              <a:spcBef>
                <a:spcPts val="0"/>
              </a:spcBef>
              <a:spcAft>
                <a:spcPts val="600"/>
              </a:spcAft>
              <a:defRPr/>
            </a:pPr>
            <a:endParaRPr lang="en-GB" dirty="0"/>
          </a:p>
          <a:p>
            <a:pPr lvl="2">
              <a:spcBef>
                <a:spcPts val="0"/>
              </a:spcBef>
              <a:spcAft>
                <a:spcPts val="600"/>
              </a:spcAft>
              <a:defRPr/>
            </a:pPr>
            <a:r>
              <a:rPr lang="en-GB" dirty="0"/>
              <a:t>Operationalization of the aspect of </a:t>
            </a:r>
            <a:r>
              <a:rPr lang="en-GB" i="1" dirty="0"/>
              <a:t>intended destination of the production. </a:t>
            </a:r>
          </a:p>
          <a:p>
            <a:pPr marL="1143000" lvl="2" indent="-228600" algn="just">
              <a:spcAft>
                <a:spcPts val="600"/>
              </a:spcAft>
              <a:buFont typeface="+mj-lt"/>
              <a:buAutoNum type="romanLcParenBoth"/>
              <a:tabLst>
                <a:tab pos="228600" algn="l"/>
                <a:tab pos="457200" algn="l"/>
              </a:tabLst>
              <a:defRPr/>
            </a:pPr>
            <a:r>
              <a:rPr lang="en-GB" sz="1700" dirty="0">
                <a:latin typeface="Noto Sans" panose="020B0502040504020204" pitchFamily="34" charset="0"/>
              </a:rPr>
              <a:t>Production mainly intended to generate income or profit.</a:t>
            </a:r>
          </a:p>
          <a:p>
            <a:pPr marL="1143000" lvl="2" indent="-228600" algn="just">
              <a:spcAft>
                <a:spcPts val="600"/>
              </a:spcAft>
              <a:buFont typeface="+mj-lt"/>
              <a:buAutoNum type="romanLcParenBoth"/>
              <a:tabLst>
                <a:tab pos="228600" algn="l"/>
                <a:tab pos="457200" algn="l"/>
              </a:tabLst>
              <a:defRPr/>
            </a:pPr>
            <a:r>
              <a:rPr lang="en-GB" sz="1700" dirty="0">
                <a:latin typeface="Noto Sans" panose="020B0502040504020204" pitchFamily="34" charset="0"/>
              </a:rPr>
              <a:t>Production by households mainly </a:t>
            </a:r>
            <a:r>
              <a:rPr lang="en-GB" sz="1700">
                <a:latin typeface="Noto Sans" panose="020B0502040504020204" pitchFamily="34" charset="0"/>
              </a:rPr>
              <a:t>for own-final use.</a:t>
            </a:r>
            <a:endParaRPr lang="en-GB" sz="1700" dirty="0">
              <a:latin typeface="Noto Sans" panose="020B0502040504020204" pitchFamily="34" charset="0"/>
            </a:endParaRPr>
          </a:p>
          <a:p>
            <a:pPr marL="1143000" lvl="2" indent="-228600" algn="just">
              <a:spcAft>
                <a:spcPts val="600"/>
              </a:spcAft>
              <a:buFont typeface="+mj-lt"/>
              <a:buAutoNum type="romanLcParenBoth"/>
              <a:tabLst>
                <a:tab pos="228600" algn="l"/>
                <a:tab pos="457200" algn="l"/>
              </a:tabLst>
              <a:defRPr/>
            </a:pPr>
            <a:r>
              <a:rPr lang="en-GB" sz="1700" dirty="0">
                <a:latin typeface="Noto Sans" panose="020B0502040504020204" pitchFamily="34" charset="0"/>
              </a:rPr>
              <a:t> Other types of production.</a:t>
            </a:r>
          </a:p>
          <a:p>
            <a:pPr marL="0" lvl="2" indent="0">
              <a:spcBef>
                <a:spcPts val="0"/>
              </a:spcBef>
              <a:spcAft>
                <a:spcPts val="600"/>
              </a:spcAft>
              <a:buNone/>
              <a:defRPr/>
            </a:pPr>
            <a:endParaRPr lang="en-GB" i="1" dirty="0"/>
          </a:p>
          <a:p>
            <a:pPr marL="0" lvl="2" indent="0">
              <a:spcBef>
                <a:spcPts val="0"/>
              </a:spcBef>
              <a:spcAft>
                <a:spcPts val="600"/>
              </a:spcAft>
              <a:buNone/>
              <a:defRPr/>
            </a:pPr>
            <a:endParaRPr lang="en-GB" i="1" dirty="0"/>
          </a:p>
        </p:txBody>
      </p:sp>
    </p:spTree>
    <p:extLst>
      <p:ext uri="{BB962C8B-B14F-4D97-AF65-F5344CB8AC3E}">
        <p14:creationId xmlns:p14="http://schemas.microsoft.com/office/powerpoint/2010/main" val="2351481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xEl>
                                              <p:pRg st="2" end="2"/>
                                            </p:txEl>
                                          </p:spTgt>
                                        </p:tgtEl>
                                        <p:attrNameLst>
                                          <p:attrName>style.visibility</p:attrName>
                                        </p:attrNameLst>
                                      </p:cBhvr>
                                      <p:to>
                                        <p:strVal val="visible"/>
                                      </p:to>
                                    </p:set>
                                    <p:animEffect transition="in" filter="fade">
                                      <p:cBhvr>
                                        <p:cTn id="7" dur="500"/>
                                        <p:tgtEl>
                                          <p:spTgt spid="12">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2">
                                            <p:txEl>
                                              <p:pRg st="3" end="3"/>
                                            </p:txEl>
                                          </p:spTgt>
                                        </p:tgtEl>
                                        <p:attrNameLst>
                                          <p:attrName>style.visibility</p:attrName>
                                        </p:attrNameLst>
                                      </p:cBhvr>
                                      <p:to>
                                        <p:strVal val="visible"/>
                                      </p:to>
                                    </p:set>
                                    <p:animEffect transition="in" filter="fade">
                                      <p:cBhvr>
                                        <p:cTn id="10" dur="500"/>
                                        <p:tgtEl>
                                          <p:spTgt spid="12">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2">
                                            <p:txEl>
                                              <p:pRg st="4" end="4"/>
                                            </p:txEl>
                                          </p:spTgt>
                                        </p:tgtEl>
                                        <p:attrNameLst>
                                          <p:attrName>style.visibility</p:attrName>
                                        </p:attrNameLst>
                                      </p:cBhvr>
                                      <p:to>
                                        <p:strVal val="visible"/>
                                      </p:to>
                                    </p:set>
                                    <p:animEffect transition="in" filter="fade">
                                      <p:cBhvr>
                                        <p:cTn id="13" dur="500"/>
                                        <p:tgtEl>
                                          <p:spTgt spid="12">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2">
                                            <p:txEl>
                                              <p:pRg st="5" end="5"/>
                                            </p:txEl>
                                          </p:spTgt>
                                        </p:tgtEl>
                                        <p:attrNameLst>
                                          <p:attrName>style.visibility</p:attrName>
                                        </p:attrNameLst>
                                      </p:cBhvr>
                                      <p:to>
                                        <p:strVal val="visible"/>
                                      </p:to>
                                    </p:set>
                                    <p:animEffect transition="in" filter="fade">
                                      <p:cBhvr>
                                        <p:cTn id="16" dur="500"/>
                                        <p:tgtEl>
                                          <p:spTgt spid="12">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2">
                                            <p:txEl>
                                              <p:pRg st="6" end="6"/>
                                            </p:txEl>
                                          </p:spTgt>
                                        </p:tgtEl>
                                        <p:attrNameLst>
                                          <p:attrName>style.visibility</p:attrName>
                                        </p:attrNameLst>
                                      </p:cBhvr>
                                      <p:to>
                                        <p:strVal val="visible"/>
                                      </p:to>
                                    </p:set>
                                    <p:animEffect transition="in" filter="fade">
                                      <p:cBhvr>
                                        <p:cTn id="19" dur="500"/>
                                        <p:tgtEl>
                                          <p:spTgt spid="12">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2">
                                            <p:txEl>
                                              <p:pRg st="7" end="7"/>
                                            </p:txEl>
                                          </p:spTgt>
                                        </p:tgtEl>
                                        <p:attrNameLst>
                                          <p:attrName>style.visibility</p:attrName>
                                        </p:attrNameLst>
                                      </p:cBhvr>
                                      <p:to>
                                        <p:strVal val="visible"/>
                                      </p:to>
                                    </p:set>
                                    <p:animEffect transition="in" filter="fade">
                                      <p:cBhvr>
                                        <p:cTn id="22" dur="500"/>
                                        <p:tgtEl>
                                          <p:spTgt spid="12">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2">
                                            <p:txEl>
                                              <p:pRg st="8" end="8"/>
                                            </p:txEl>
                                          </p:spTgt>
                                        </p:tgtEl>
                                        <p:attrNameLst>
                                          <p:attrName>style.visibility</p:attrName>
                                        </p:attrNameLst>
                                      </p:cBhvr>
                                      <p:to>
                                        <p:strVal val="visible"/>
                                      </p:to>
                                    </p:set>
                                    <p:animEffect transition="in" filter="fade">
                                      <p:cBhvr>
                                        <p:cTn id="25" dur="500"/>
                                        <p:tgtEl>
                                          <p:spTgt spid="12">
                                            <p:txEl>
                                              <p:pRg st="8" end="8"/>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2">
                                            <p:txEl>
                                              <p:pRg st="11" end="11"/>
                                            </p:txEl>
                                          </p:spTgt>
                                        </p:tgtEl>
                                        <p:attrNameLst>
                                          <p:attrName>style.visibility</p:attrName>
                                        </p:attrNameLst>
                                      </p:cBhvr>
                                      <p:to>
                                        <p:strVal val="visible"/>
                                      </p:to>
                                    </p:set>
                                    <p:animEffect transition="in" filter="fade">
                                      <p:cBhvr>
                                        <p:cTn id="30" dur="500"/>
                                        <p:tgtEl>
                                          <p:spTgt spid="12">
                                            <p:txEl>
                                              <p:pRg st="11" end="11"/>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2">
                                            <p:txEl>
                                              <p:pRg st="12" end="12"/>
                                            </p:txEl>
                                          </p:spTgt>
                                        </p:tgtEl>
                                        <p:attrNameLst>
                                          <p:attrName>style.visibility</p:attrName>
                                        </p:attrNameLst>
                                      </p:cBhvr>
                                      <p:to>
                                        <p:strVal val="visible"/>
                                      </p:to>
                                    </p:set>
                                    <p:animEffect transition="in" filter="fade">
                                      <p:cBhvr>
                                        <p:cTn id="33" dur="500"/>
                                        <p:tgtEl>
                                          <p:spTgt spid="12">
                                            <p:txEl>
                                              <p:pRg st="12" end="12"/>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12">
                                            <p:txEl>
                                              <p:pRg st="13" end="13"/>
                                            </p:txEl>
                                          </p:spTgt>
                                        </p:tgtEl>
                                        <p:attrNameLst>
                                          <p:attrName>style.visibility</p:attrName>
                                        </p:attrNameLst>
                                      </p:cBhvr>
                                      <p:to>
                                        <p:strVal val="visible"/>
                                      </p:to>
                                    </p:set>
                                    <p:animEffect transition="in" filter="fade">
                                      <p:cBhvr>
                                        <p:cTn id="36" dur="500"/>
                                        <p:tgtEl>
                                          <p:spTgt spid="1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LO 2020">
  <a:themeElements>
    <a:clrScheme name="ILO Jan 2020">
      <a:dk1>
        <a:srgbClr val="230050"/>
      </a:dk1>
      <a:lt1>
        <a:sysClr val="window" lastClr="FFFFFF"/>
      </a:lt1>
      <a:dk2>
        <a:srgbClr val="000000"/>
      </a:dk2>
      <a:lt2>
        <a:srgbClr val="F8FCFE"/>
      </a:lt2>
      <a:accent1>
        <a:srgbClr val="1E2DBE"/>
      </a:accent1>
      <a:accent2>
        <a:srgbClr val="FA3C4B"/>
      </a:accent2>
      <a:accent3>
        <a:srgbClr val="FFCD2D"/>
      </a:accent3>
      <a:accent4>
        <a:srgbClr val="960A55"/>
      </a:accent4>
      <a:accent5>
        <a:srgbClr val="05D2D2"/>
      </a:accent5>
      <a:accent6>
        <a:srgbClr val="8CE164"/>
      </a:accent6>
      <a:hlink>
        <a:srgbClr val="230050"/>
      </a:hlink>
      <a:folHlink>
        <a:srgbClr val="23005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LO Presentation 16x9.potx" id="{1B78B7CC-6F33-4AED-B988-F1824BC14DB2}" vid="{017B0592-C5E0-43A0-8804-D21738B904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English+PowerPoint+Presentation</Template>
  <TotalTime>0</TotalTime>
  <Words>2374</Words>
  <Application>Microsoft Office PowerPoint</Application>
  <PresentationFormat>Widescreen</PresentationFormat>
  <Paragraphs>330</Paragraphs>
  <Slides>26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Courier New</vt:lpstr>
      <vt:lpstr>Noto Sans</vt:lpstr>
      <vt:lpstr>Wingdings</vt:lpstr>
      <vt:lpstr>Wingdings 3</vt:lpstr>
      <vt:lpstr>ILO 2020</vt:lpstr>
      <vt:lpstr>Statistical definition of the informal sector, latest standards from the 21st ICLS of October 2023 </vt:lpstr>
      <vt:lpstr>Content</vt:lpstr>
      <vt:lpstr>The three different sectors</vt:lpstr>
      <vt:lpstr>The indented destination of the production</vt:lpstr>
      <vt:lpstr>The formal status of the economic unit:</vt:lpstr>
      <vt:lpstr>Deriving the three sectors </vt:lpstr>
      <vt:lpstr>Based on the two dimensions the three sectors can be conceptually derived</vt:lpstr>
      <vt:lpstr>Operational definitions </vt:lpstr>
      <vt:lpstr>The operational definitions of the three sectors</vt:lpstr>
      <vt:lpstr>Operationalization of the criteria to determine the formal status</vt:lpstr>
      <vt:lpstr>The criteria for defining the formal status (§§ 30-36)</vt:lpstr>
      <vt:lpstr>The criteria for defining the formal status (§§ 30-36)</vt:lpstr>
      <vt:lpstr>The criteria for defining the formal status (§§ 30-36)</vt:lpstr>
      <vt:lpstr>PowerPoint Presentation</vt:lpstr>
      <vt:lpstr>PowerPoint Presentation</vt:lpstr>
      <vt:lpstr>PowerPoint Presentation</vt:lpstr>
      <vt:lpstr>Economic units that:</vt:lpstr>
      <vt:lpstr>Indented destination of the production</vt:lpstr>
      <vt:lpstr>Combining the criteria </vt:lpstr>
      <vt:lpstr>The three “sectors“ from the point of view of SNA </vt:lpstr>
      <vt:lpstr>Production and labour input in the three different sectors</vt:lpstr>
      <vt:lpstr>Production in the different sectors</vt:lpstr>
      <vt:lpstr>Labour input</vt:lpstr>
      <vt:lpstr>Summarizing the main changes</vt:lpstr>
      <vt:lpstr>Summarizing the main changes</vt:lpstr>
      <vt:lpstr>PowerPoint Presentation</vt:lpstr>
    </vt:vector>
  </TitlesOfParts>
  <Company>ILO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 Impacts on LFS and responses by NSOs</dc:title>
  <dc:creator>Walsh, Kieran</dc:creator>
  <cp:lastModifiedBy>Frosch, Michael Thye</cp:lastModifiedBy>
  <cp:revision>178</cp:revision>
  <dcterms:created xsi:type="dcterms:W3CDTF">2020-03-25T11:36:42Z</dcterms:created>
  <dcterms:modified xsi:type="dcterms:W3CDTF">2024-10-09T07:26:43Z</dcterms:modified>
</cp:coreProperties>
</file>